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95" r:id="rId3"/>
    <p:sldId id="292" r:id="rId4"/>
    <p:sldId id="293" r:id="rId5"/>
    <p:sldId id="294" r:id="rId6"/>
    <p:sldId id="290" r:id="rId7"/>
    <p:sldId id="291" r:id="rId8"/>
    <p:sldId id="277" r:id="rId9"/>
    <p:sldId id="286" r:id="rId10"/>
    <p:sldId id="287" r:id="rId11"/>
    <p:sldId id="288" r:id="rId12"/>
    <p:sldId id="282" r:id="rId13"/>
    <p:sldId id="28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95F9B"/>
    <a:srgbClr val="002060"/>
    <a:srgbClr val="009267"/>
    <a:srgbClr val="27689D"/>
    <a:srgbClr val="009165"/>
    <a:srgbClr val="009167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5C853-EC81-4223-8E65-53ADB88FFA89}" v="402" dt="2023-02-15T17:49:32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10" autoAdjust="0"/>
  </p:normalViewPr>
  <p:slideViewPr>
    <p:cSldViewPr snapToGrid="0">
      <p:cViewPr varScale="1">
        <p:scale>
          <a:sx n="103" d="100"/>
          <a:sy n="103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D285C853-EC81-4223-8E65-53ADB88FFA89}"/>
    <pc:docChg chg="undo redo custSel addSld delSld modSld">
      <pc:chgData name="NESTOR JULIO HERNANDEZ BOCKER" userId="a413b3be1cc3406f" providerId="LiveId" clId="{D285C853-EC81-4223-8E65-53ADB88FFA89}" dt="2023-02-15T18:44:33.106" v="1256" actId="20577"/>
      <pc:docMkLst>
        <pc:docMk/>
      </pc:docMkLst>
      <pc:sldChg chg="modSp mod">
        <pc:chgData name="NESTOR JULIO HERNANDEZ BOCKER" userId="a413b3be1cc3406f" providerId="LiveId" clId="{D285C853-EC81-4223-8E65-53ADB88FFA89}" dt="2023-02-15T05:16:20.936" v="883" actId="20577"/>
        <pc:sldMkLst>
          <pc:docMk/>
          <pc:sldMk cId="1714585994" sldId="264"/>
        </pc:sldMkLst>
        <pc:spChg chg="mod">
          <ac:chgData name="NESTOR JULIO HERNANDEZ BOCKER" userId="a413b3be1cc3406f" providerId="LiveId" clId="{D285C853-EC81-4223-8E65-53ADB88FFA89}" dt="2023-02-15T05:16:14.396" v="882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D285C853-EC81-4223-8E65-53ADB88FFA89}" dt="2023-02-15T05:16:20.936" v="88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addSp delSp modSp mod">
        <pc:chgData name="NESTOR JULIO HERNANDEZ BOCKER" userId="a413b3be1cc3406f" providerId="LiveId" clId="{D285C853-EC81-4223-8E65-53ADB88FFA89}" dt="2023-02-15T18:32:03.864" v="1244" actId="27918"/>
        <pc:sldMkLst>
          <pc:docMk/>
          <pc:sldMk cId="3937330767" sldId="277"/>
        </pc:sldMkLst>
        <pc:spChg chg="mod">
          <ac:chgData name="NESTOR JULIO HERNANDEZ BOCKER" userId="a413b3be1cc3406f" providerId="LiveId" clId="{D285C853-EC81-4223-8E65-53ADB88FFA89}" dt="2023-02-13T15:16:20.983" v="10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17:18:25.283" v="1052" actId="20577"/>
          <ac:spMkLst>
            <pc:docMk/>
            <pc:sldMk cId="3937330767" sldId="277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D285C853-EC81-4223-8E65-53ADB88FFA89}" dt="2023-02-15T17:17:58.108" v="1042"/>
          <ac:graphicFrameMkLst>
            <pc:docMk/>
            <pc:sldMk cId="3937330767" sldId="277"/>
            <ac:graphicFrameMk id="3" creationId="{A85DC05B-44D7-4541-8B4B-41C5CE0066EA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05:06:41.865" v="642" actId="478"/>
          <ac:graphicFrameMkLst>
            <pc:docMk/>
            <pc:sldMk cId="3937330767" sldId="277"/>
            <ac:graphicFrameMk id="4" creationId="{A85DC05B-44D7-4541-8B4B-41C5CE0066EA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7:48.580" v="1040" actId="478"/>
          <ac:graphicFrameMkLst>
            <pc:docMk/>
            <pc:sldMk cId="3937330767" sldId="277"/>
            <ac:graphicFrameMk id="5" creationId="{A85DC05B-44D7-4541-8B4B-41C5CE0066EA}"/>
          </ac:graphicFrameMkLst>
        </pc:graphicFrameChg>
      </pc:sldChg>
      <pc:sldChg chg="del">
        <pc:chgData name="NESTOR JULIO HERNANDEZ BOCKER" userId="a413b3be1cc3406f" providerId="LiveId" clId="{D285C853-EC81-4223-8E65-53ADB88FFA89}" dt="2023-02-13T20:18:33.329" v="87" actId="47"/>
        <pc:sldMkLst>
          <pc:docMk/>
          <pc:sldMk cId="2435577994" sldId="278"/>
        </pc:sldMkLst>
      </pc:sldChg>
      <pc:sldChg chg="addSp delSp modSp del mod">
        <pc:chgData name="NESTOR JULIO HERNANDEZ BOCKER" userId="a413b3be1cc3406f" providerId="LiveId" clId="{D285C853-EC81-4223-8E65-53ADB88FFA89}" dt="2023-02-15T02:45:40.815" v="310" actId="47"/>
        <pc:sldMkLst>
          <pc:docMk/>
          <pc:sldMk cId="388765939" sldId="279"/>
        </pc:sldMkLst>
        <pc:spChg chg="mod">
          <ac:chgData name="NESTOR JULIO HERNANDEZ BOCKER" userId="a413b3be1cc3406f" providerId="LiveId" clId="{D285C853-EC81-4223-8E65-53ADB88FFA89}" dt="2023-02-14T01:18:01.191" v="300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4T01:18:07.632" v="301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D285C853-EC81-4223-8E65-53ADB88FFA89}" dt="2023-02-14T01:18:12.008" v="302" actId="20577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D285C853-EC81-4223-8E65-53ADB88FFA89}" dt="2023-02-14T01:18:45.429" v="305" actId="403"/>
          <ac:graphicFrameMkLst>
            <pc:docMk/>
            <pc:sldMk cId="388765939" sldId="279"/>
            <ac:graphicFrameMk id="3" creationId="{E09F4A19-697E-4405-B715-EE4EC1F32AB3}"/>
          </ac:graphicFrameMkLst>
        </pc:graphicFrameChg>
        <pc:graphicFrameChg chg="del">
          <ac:chgData name="NESTOR JULIO HERNANDEZ BOCKER" userId="a413b3be1cc3406f" providerId="LiveId" clId="{D285C853-EC81-4223-8E65-53ADB88FFA89}" dt="2023-02-14T01:17:32.114" v="196" actId="478"/>
          <ac:graphicFrameMkLst>
            <pc:docMk/>
            <pc:sldMk cId="388765939" sldId="279"/>
            <ac:graphicFrameMk id="5" creationId="{D006ADF7-838D-4D33-A092-167EC104DC58}"/>
          </ac:graphicFrameMkLst>
        </pc:graphicFrameChg>
      </pc:sldChg>
      <pc:sldChg chg="del">
        <pc:chgData name="NESTOR JULIO HERNANDEZ BOCKER" userId="a413b3be1cc3406f" providerId="LiveId" clId="{D285C853-EC81-4223-8E65-53ADB88FFA89}" dt="2023-02-13T21:39:07.540" v="144" actId="47"/>
        <pc:sldMkLst>
          <pc:docMk/>
          <pc:sldMk cId="1081735659" sldId="281"/>
        </pc:sldMkLst>
      </pc:sldChg>
      <pc:sldChg chg="addSp delSp modSp mod">
        <pc:chgData name="NESTOR JULIO HERNANDEZ BOCKER" userId="a413b3be1cc3406f" providerId="LiveId" clId="{D285C853-EC81-4223-8E65-53ADB88FFA89}" dt="2023-02-15T18:44:33.106" v="1256" actId="20577"/>
        <pc:sldMkLst>
          <pc:docMk/>
          <pc:sldMk cId="3805514638" sldId="282"/>
        </pc:sldMkLst>
        <pc:spChg chg="mod">
          <ac:chgData name="NESTOR JULIO HERNANDEZ BOCKER" userId="a413b3be1cc3406f" providerId="LiveId" clId="{D285C853-EC81-4223-8E65-53ADB88FFA89}" dt="2023-02-15T18:44:33.106" v="1256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D285C853-EC81-4223-8E65-53ADB88FFA89}" dt="2023-02-15T17:49:42.342" v="1233" actId="1036"/>
          <ac:graphicFrameMkLst>
            <pc:docMk/>
            <pc:sldMk cId="3805514638" sldId="282"/>
            <ac:graphicFrameMk id="3" creationId="{408AFD40-92A0-4B17-A229-35E1A137B058}"/>
          </ac:graphicFrameMkLst>
        </pc:graphicFrameChg>
        <pc:graphicFrameChg chg="del">
          <ac:chgData name="NESTOR JULIO HERNANDEZ BOCKER" userId="a413b3be1cc3406f" providerId="LiveId" clId="{D285C853-EC81-4223-8E65-53ADB88FFA89}" dt="2023-02-15T02:55:08.436" v="311" actId="478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05:09:06.761" v="788" actId="478"/>
          <ac:graphicFrameMkLst>
            <pc:docMk/>
            <pc:sldMk cId="3805514638" sldId="282"/>
            <ac:graphicFrameMk id="4" creationId="{408AFD40-92A0-4B17-A229-35E1A137B058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49:31.710" v="1195" actId="478"/>
          <ac:graphicFrameMkLst>
            <pc:docMk/>
            <pc:sldMk cId="3805514638" sldId="282"/>
            <ac:graphicFrameMk id="5" creationId="{408AFD40-92A0-4B17-A229-35E1A137B058}"/>
          </ac:graphicFrameMkLst>
        </pc:graphicFrameChg>
      </pc:sldChg>
      <pc:sldChg chg="modSp mod">
        <pc:chgData name="NESTOR JULIO HERNANDEZ BOCKER" userId="a413b3be1cc3406f" providerId="LiveId" clId="{D285C853-EC81-4223-8E65-53ADB88FFA89}" dt="2023-02-15T17:50:47.151" v="1235" actId="20577"/>
        <pc:sldMkLst>
          <pc:docMk/>
          <pc:sldMk cId="4253003800" sldId="284"/>
        </pc:sldMkLst>
        <pc:spChg chg="mod">
          <ac:chgData name="NESTOR JULIO HERNANDEZ BOCKER" userId="a413b3be1cc3406f" providerId="LiveId" clId="{D285C853-EC81-4223-8E65-53ADB88FFA89}" dt="2023-02-15T03:56:45.326" v="406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285C853-EC81-4223-8E65-53ADB88FFA89}" dt="2023-02-15T17:50:47.151" v="1235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D285C853-EC81-4223-8E65-53ADB88FFA89}" dt="2023-02-15T03:49:22.564" v="349" actId="47"/>
        <pc:sldMkLst>
          <pc:docMk/>
          <pc:sldMk cId="1200421848" sldId="285"/>
        </pc:sldMkLst>
        <pc:graphicFrameChg chg="mod">
          <ac:chgData name="NESTOR JULIO HERNANDEZ BOCKER" userId="a413b3be1cc3406f" providerId="LiveId" clId="{D285C853-EC81-4223-8E65-53ADB88FFA89}" dt="2023-02-15T03:48:45.616" v="347"/>
          <ac:graphicFrameMkLst>
            <pc:docMk/>
            <pc:sldMk cId="1200421848" sldId="285"/>
            <ac:graphicFrameMk id="5" creationId="{D0194F45-6117-40C8-9702-E2FAC485BA7A}"/>
          </ac:graphicFrameMkLst>
        </pc:graphicFrameChg>
      </pc:sldChg>
      <pc:sldChg chg="addSp delSp modSp add mod">
        <pc:chgData name="NESTOR JULIO HERNANDEZ BOCKER" userId="a413b3be1cc3406f" providerId="LiveId" clId="{D285C853-EC81-4223-8E65-53ADB88FFA89}" dt="2023-02-15T18:32:04.601" v="1245" actId="27918"/>
        <pc:sldMkLst>
          <pc:docMk/>
          <pc:sldMk cId="2121655703" sldId="286"/>
        </pc:sldMkLst>
        <pc:spChg chg="mod">
          <ac:chgData name="NESTOR JULIO HERNANDEZ BOCKER" userId="a413b3be1cc3406f" providerId="LiveId" clId="{D285C853-EC81-4223-8E65-53ADB88FFA89}" dt="2023-02-13T18:13:23.892" v="75" actId="20577"/>
          <ac:spMkLst>
            <pc:docMk/>
            <pc:sldMk cId="2121655703" sldId="286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17:19:08.706" v="1061" actId="20577"/>
          <ac:spMkLst>
            <pc:docMk/>
            <pc:sldMk cId="2121655703" sldId="286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D285C853-EC81-4223-8E65-53ADB88FFA89}" dt="2023-02-15T17:18:49.391" v="1057"/>
          <ac:graphicFrameMkLst>
            <pc:docMk/>
            <pc:sldMk cId="2121655703" sldId="286"/>
            <ac:graphicFrameMk id="3" creationId="{00000000-0008-0000-0100-000004000000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04:40:33.232" v="474" actId="478"/>
          <ac:graphicFrameMkLst>
            <pc:docMk/>
            <pc:sldMk cId="2121655703" sldId="286"/>
            <ac:graphicFrameMk id="4" creationId="{00000000-0008-0000-0100-000004000000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05:07:08.931" v="644" actId="478"/>
          <ac:graphicFrameMkLst>
            <pc:docMk/>
            <pc:sldMk cId="2121655703" sldId="286"/>
            <ac:graphicFrameMk id="5" creationId="{00000000-0008-0000-0100-000004000000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8:40.877" v="1055" actId="478"/>
          <ac:graphicFrameMkLst>
            <pc:docMk/>
            <pc:sldMk cId="2121655703" sldId="286"/>
            <ac:graphicFrameMk id="6" creationId="{00000000-0008-0000-0100-000004000000}"/>
          </ac:graphicFrameMkLst>
        </pc:graphicFrameChg>
      </pc:sldChg>
      <pc:sldChg chg="addSp delSp add del mod">
        <pc:chgData name="NESTOR JULIO HERNANDEZ BOCKER" userId="a413b3be1cc3406f" providerId="LiveId" clId="{D285C853-EC81-4223-8E65-53ADB88FFA89}" dt="2023-02-13T18:06:14.324" v="25"/>
        <pc:sldMkLst>
          <pc:docMk/>
          <pc:sldMk cId="122194654" sldId="287"/>
        </pc:sldMkLst>
        <pc:graphicFrameChg chg="add del">
          <ac:chgData name="NESTOR JULIO HERNANDEZ BOCKER" userId="a413b3be1cc3406f" providerId="LiveId" clId="{D285C853-EC81-4223-8E65-53ADB88FFA89}" dt="2023-02-13T18:06:12.401" v="24" actId="478"/>
          <ac:graphicFrameMkLst>
            <pc:docMk/>
            <pc:sldMk cId="122194654" sldId="287"/>
            <ac:graphicFrameMk id="4" creationId="{00000000-0008-0000-0100-000004000000}"/>
          </ac:graphicFrameMkLst>
        </pc:graphicFrameChg>
      </pc:sldChg>
      <pc:sldChg chg="addSp delSp modSp add mod">
        <pc:chgData name="NESTOR JULIO HERNANDEZ BOCKER" userId="a413b3be1cc3406f" providerId="LiveId" clId="{D285C853-EC81-4223-8E65-53ADB88FFA89}" dt="2023-02-15T18:32:04.962" v="1246" actId="27918"/>
        <pc:sldMkLst>
          <pc:docMk/>
          <pc:sldMk cId="914050092" sldId="287"/>
        </pc:sldMkLst>
        <pc:spChg chg="mod">
          <ac:chgData name="NESTOR JULIO HERNANDEZ BOCKER" userId="a413b3be1cc3406f" providerId="LiveId" clId="{D285C853-EC81-4223-8E65-53ADB88FFA89}" dt="2023-02-15T17:20:14.026" v="1069" actId="20577"/>
          <ac:spMkLst>
            <pc:docMk/>
            <pc:sldMk cId="914050092" sldId="287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D285C853-EC81-4223-8E65-53ADB88FFA89}" dt="2023-02-15T17:19:27.611" v="1063" actId="478"/>
          <ac:graphicFrameMkLst>
            <pc:docMk/>
            <pc:sldMk cId="914050092" sldId="287"/>
            <ac:graphicFrameMk id="3" creationId="{7F1D7779-61D2-41AF-B183-BC636CBF86A8}"/>
          </ac:graphicFrameMkLst>
        </pc:graphicFrameChg>
        <pc:graphicFrameChg chg="add mod">
          <ac:chgData name="NESTOR JULIO HERNANDEZ BOCKER" userId="a413b3be1cc3406f" providerId="LiveId" clId="{D285C853-EC81-4223-8E65-53ADB88FFA89}" dt="2023-02-15T17:19:36.217" v="1065"/>
          <ac:graphicFrameMkLst>
            <pc:docMk/>
            <pc:sldMk cId="914050092" sldId="287"/>
            <ac:graphicFrameMk id="4" creationId="{7F1D7779-61D2-41AF-B183-BC636CBF86A8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05:07:22.194" v="646" actId="478"/>
          <ac:graphicFrameMkLst>
            <pc:docMk/>
            <pc:sldMk cId="914050092" sldId="287"/>
            <ac:graphicFrameMk id="5" creationId="{7F1D7779-61D2-41AF-B183-BC636CBF86A8}"/>
          </ac:graphicFrameMkLst>
        </pc:graphicFrameChg>
      </pc:sldChg>
      <pc:sldChg chg="new del">
        <pc:chgData name="NESTOR JULIO HERNANDEZ BOCKER" userId="a413b3be1cc3406f" providerId="LiveId" clId="{D285C853-EC81-4223-8E65-53ADB88FFA89}" dt="2023-02-13T20:40:26.252" v="95" actId="680"/>
        <pc:sldMkLst>
          <pc:docMk/>
          <pc:sldMk cId="4118638028" sldId="287"/>
        </pc:sldMkLst>
      </pc:sldChg>
      <pc:sldChg chg="addSp delSp modSp add mod">
        <pc:chgData name="NESTOR JULIO HERNANDEZ BOCKER" userId="a413b3be1cc3406f" providerId="LiveId" clId="{D285C853-EC81-4223-8E65-53ADB88FFA89}" dt="2023-02-15T18:32:05.543" v="1248" actId="27918"/>
        <pc:sldMkLst>
          <pc:docMk/>
          <pc:sldMk cId="2365516043" sldId="288"/>
        </pc:sldMkLst>
        <pc:spChg chg="mod">
          <ac:chgData name="NESTOR JULIO HERNANDEZ BOCKER" userId="a413b3be1cc3406f" providerId="LiveId" clId="{D285C853-EC81-4223-8E65-53ADB88FFA89}" dt="2023-02-15T17:21:33.613" v="1104" actId="20577"/>
          <ac:spMkLst>
            <pc:docMk/>
            <pc:sldMk cId="2365516043" sldId="288"/>
            <ac:spMk id="11" creationId="{029F37B6-FA62-4FD6-98CC-194902F4CC35}"/>
          </ac:spMkLst>
        </pc:spChg>
        <pc:graphicFrameChg chg="add del mod">
          <ac:chgData name="NESTOR JULIO HERNANDEZ BOCKER" userId="a413b3be1cc3406f" providerId="LiveId" clId="{D285C853-EC81-4223-8E65-53ADB88FFA89}" dt="2023-02-15T17:23:21.293" v="1123"/>
          <ac:graphicFrameMkLst>
            <pc:docMk/>
            <pc:sldMk cId="2365516043" sldId="288"/>
            <ac:graphicFrameMk id="3" creationId="{E09F4A19-697E-4405-B715-EE4EC1F32AB3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24:21.267" v="1124" actId="478"/>
          <ac:graphicFrameMkLst>
            <pc:docMk/>
            <pc:sldMk cId="2365516043" sldId="288"/>
            <ac:graphicFrameMk id="4" creationId="{10D4DBE8-E490-409E-B072-8034294825C3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21:06.680" v="1071" actId="478"/>
          <ac:graphicFrameMkLst>
            <pc:docMk/>
            <pc:sldMk cId="2365516043" sldId="288"/>
            <ac:graphicFrameMk id="5" creationId="{E09F4A19-697E-4405-B715-EE4EC1F32AB3}"/>
          </ac:graphicFrameMkLst>
        </pc:graphicFrameChg>
        <pc:graphicFrameChg chg="del">
          <ac:chgData name="NESTOR JULIO HERNANDEZ BOCKER" userId="a413b3be1cc3406f" providerId="LiveId" clId="{D285C853-EC81-4223-8E65-53ADB88FFA89}" dt="2023-02-15T02:43:18.249" v="307" actId="478"/>
          <ac:graphicFrameMkLst>
            <pc:docMk/>
            <pc:sldMk cId="2365516043" sldId="288"/>
            <ac:graphicFrameMk id="6" creationId="{10D4DBE8-E490-409E-B072-8034294825C3}"/>
          </ac:graphicFrameMkLst>
        </pc:graphicFrameChg>
        <pc:graphicFrameChg chg="add mod">
          <ac:chgData name="NESTOR JULIO HERNANDEZ BOCKER" userId="a413b3be1cc3406f" providerId="LiveId" clId="{D285C853-EC81-4223-8E65-53ADB88FFA89}" dt="2023-02-15T17:26:15.334" v="1131"/>
          <ac:graphicFrameMkLst>
            <pc:docMk/>
            <pc:sldMk cId="2365516043" sldId="288"/>
            <ac:graphicFrameMk id="6" creationId="{904B45A8-E9A2-412C-85E8-30A78B0F37B8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21:41.666" v="1105" actId="478"/>
          <ac:graphicFrameMkLst>
            <pc:docMk/>
            <pc:sldMk cId="2365516043" sldId="288"/>
            <ac:graphicFrameMk id="10" creationId="{10D4DBE8-E490-409E-B072-8034294825C3}"/>
          </ac:graphicFrameMkLst>
        </pc:graphicFrameChg>
      </pc:sldChg>
      <pc:sldChg chg="addSp delSp modSp add mod">
        <pc:chgData name="NESTOR JULIO HERNANDEZ BOCKER" userId="a413b3be1cc3406f" providerId="LiveId" clId="{D285C853-EC81-4223-8E65-53ADB88FFA89}" dt="2023-02-15T18:42:54.124" v="1250" actId="27918"/>
        <pc:sldMkLst>
          <pc:docMk/>
          <pc:sldMk cId="3253223080" sldId="289"/>
        </pc:sldMkLst>
        <pc:spChg chg="mod">
          <ac:chgData name="NESTOR JULIO HERNANDEZ BOCKER" userId="a413b3be1cc3406f" providerId="LiveId" clId="{D285C853-EC81-4223-8E65-53ADB88FFA89}" dt="2023-02-15T03:49:31.655" v="359" actId="20577"/>
          <ac:spMkLst>
            <pc:docMk/>
            <pc:sldMk cId="3253223080" sldId="289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17:30:33.790" v="1182" actId="20577"/>
          <ac:spMkLst>
            <pc:docMk/>
            <pc:sldMk cId="3253223080" sldId="289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D285C853-EC81-4223-8E65-53ADB88FFA89}" dt="2023-02-15T17:32:39.990" v="1187" actId="404"/>
          <ac:graphicFrameMkLst>
            <pc:docMk/>
            <pc:sldMk cId="3253223080" sldId="289"/>
            <ac:graphicFrameMk id="3" creationId="{AA18372F-2A0C-420D-8921-4028AFFCE5BA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28:03.352" v="1134" actId="478"/>
          <ac:graphicFrameMkLst>
            <pc:docMk/>
            <pc:sldMk cId="3253223080" sldId="289"/>
            <ac:graphicFrameMk id="4" creationId="{AA18372F-2A0C-420D-8921-4028AFFCE5BA}"/>
          </ac:graphicFrameMkLst>
        </pc:graphicFrameChg>
        <pc:graphicFrameChg chg="del">
          <ac:chgData name="NESTOR JULIO HERNANDEZ BOCKER" userId="a413b3be1cc3406f" providerId="LiveId" clId="{D285C853-EC81-4223-8E65-53ADB88FFA89}" dt="2023-02-15T03:46:25.374" v="333" actId="478"/>
          <ac:graphicFrameMkLst>
            <pc:docMk/>
            <pc:sldMk cId="3253223080" sldId="289"/>
            <ac:graphicFrameMk id="5" creationId="{D0194F45-6117-40C8-9702-E2FAC485BA7A}"/>
          </ac:graphicFrameMkLst>
        </pc:graphicFrameChg>
      </pc:sldChg>
      <pc:sldChg chg="addSp delSp modSp add mod">
        <pc:chgData name="NESTOR JULIO HERNANDEZ BOCKER" userId="a413b3be1cc3406f" providerId="LiveId" clId="{D285C853-EC81-4223-8E65-53ADB88FFA89}" dt="2023-02-15T18:32:03.157" v="1243" actId="27918"/>
        <pc:sldMkLst>
          <pc:docMk/>
          <pc:sldMk cId="867227950" sldId="290"/>
        </pc:sldMkLst>
        <pc:spChg chg="mod">
          <ac:chgData name="NESTOR JULIO HERNANDEZ BOCKER" userId="a413b3be1cc3406f" providerId="LiveId" clId="{D285C853-EC81-4223-8E65-53ADB88FFA89}" dt="2023-02-15T05:15:12.676" v="861" actId="20577"/>
          <ac:spMkLst>
            <pc:docMk/>
            <pc:sldMk cId="867227950" sldId="290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17:16:40.675" v="1032" actId="20577"/>
          <ac:spMkLst>
            <pc:docMk/>
            <pc:sldMk cId="867227950" sldId="290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D285C853-EC81-4223-8E65-53ADB88FFA89}" dt="2023-02-15T17:14:10.701" v="992" actId="478"/>
          <ac:graphicFrameMkLst>
            <pc:docMk/>
            <pc:sldMk cId="867227950" sldId="290"/>
            <ac:graphicFrameMk id="3" creationId="{6824DF98-30F4-41AD-8C70-1E3C1F49B7AD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6:24.884" v="1027" actId="14861"/>
          <ac:graphicFrameMkLst>
            <pc:docMk/>
            <pc:sldMk cId="867227950" sldId="290"/>
            <ac:graphicFrameMk id="4" creationId="{6824DF98-30F4-41AD-8C70-1E3C1F49B7AD}"/>
          </ac:graphicFrameMkLst>
        </pc:graphicFrameChg>
      </pc:sldChg>
      <pc:sldChg chg="addSp delSp modSp add del mod">
        <pc:chgData name="NESTOR JULIO HERNANDEZ BOCKER" userId="a413b3be1cc3406f" providerId="LiveId" clId="{D285C853-EC81-4223-8E65-53ADB88FFA89}" dt="2023-02-15T05:01:54.134" v="494" actId="2696"/>
        <pc:sldMkLst>
          <pc:docMk/>
          <pc:sldMk cId="1195208689" sldId="290"/>
        </pc:sldMkLst>
        <pc:graphicFrameChg chg="del">
          <ac:chgData name="NESTOR JULIO HERNANDEZ BOCKER" userId="a413b3be1cc3406f" providerId="LiveId" clId="{D285C853-EC81-4223-8E65-53ADB88FFA89}" dt="2023-02-15T03:51:21.048" v="361" actId="478"/>
          <ac:graphicFrameMkLst>
            <pc:docMk/>
            <pc:sldMk cId="1195208689" sldId="290"/>
            <ac:graphicFrameMk id="3" creationId="{AA18372F-2A0C-420D-8921-4028AFFCE5BA}"/>
          </ac:graphicFrameMkLst>
        </pc:graphicFrameChg>
        <pc:graphicFrameChg chg="add mod">
          <ac:chgData name="NESTOR JULIO HERNANDEZ BOCKER" userId="a413b3be1cc3406f" providerId="LiveId" clId="{D285C853-EC81-4223-8E65-53ADB88FFA89}" dt="2023-02-15T03:55:07.934" v="385" actId="1035"/>
          <ac:graphicFrameMkLst>
            <pc:docMk/>
            <pc:sldMk cId="1195208689" sldId="290"/>
            <ac:graphicFrameMk id="4" creationId="{6824DF98-30F4-41AD-8C70-1E3C1F49B7AD}"/>
          </ac:graphicFrameMkLst>
        </pc:graphicFrameChg>
      </pc:sldChg>
      <pc:sldChg chg="add del setBg">
        <pc:chgData name="NESTOR JULIO HERNANDEZ BOCKER" userId="a413b3be1cc3406f" providerId="LiveId" clId="{D285C853-EC81-4223-8E65-53ADB88FFA89}" dt="2023-02-15T03:55:52.311" v="387"/>
        <pc:sldMkLst>
          <pc:docMk/>
          <pc:sldMk cId="814947691" sldId="291"/>
        </pc:sldMkLst>
      </pc:sldChg>
      <pc:sldChg chg="modSp add mod">
        <pc:chgData name="NESTOR JULIO HERNANDEZ BOCKER" userId="a413b3be1cc3406f" providerId="LiveId" clId="{D285C853-EC81-4223-8E65-53ADB88FFA89}" dt="2023-02-15T17:50:52.265" v="1236" actId="20577"/>
        <pc:sldMkLst>
          <pc:docMk/>
          <pc:sldMk cId="1588356709" sldId="291"/>
        </pc:sldMkLst>
        <pc:spChg chg="mod">
          <ac:chgData name="NESTOR JULIO HERNANDEZ BOCKER" userId="a413b3be1cc3406f" providerId="LiveId" clId="{D285C853-EC81-4223-8E65-53ADB88FFA89}" dt="2023-02-15T03:56:02.505" v="389" actId="20577"/>
          <ac:spMkLst>
            <pc:docMk/>
            <pc:sldMk cId="1588356709" sldId="291"/>
            <ac:spMk id="5" creationId="{00000000-0000-0000-0000-000000000000}"/>
          </ac:spMkLst>
        </pc:spChg>
        <pc:spChg chg="mod">
          <ac:chgData name="NESTOR JULIO HERNANDEZ BOCKER" userId="a413b3be1cc3406f" providerId="LiveId" clId="{D285C853-EC81-4223-8E65-53ADB88FFA89}" dt="2023-02-15T17:50:52.265" v="1236" actId="20577"/>
          <ac:spMkLst>
            <pc:docMk/>
            <pc:sldMk cId="1588356709" sldId="291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D285C853-EC81-4223-8E65-53ADB88FFA89}" dt="2023-02-15T18:29:12.384" v="1240" actId="27918"/>
        <pc:sldMkLst>
          <pc:docMk/>
          <pc:sldMk cId="1006161585" sldId="292"/>
        </pc:sldMkLst>
        <pc:spChg chg="mod">
          <ac:chgData name="NESTOR JULIO HERNANDEZ BOCKER" userId="a413b3be1cc3406f" providerId="LiveId" clId="{D285C853-EC81-4223-8E65-53ADB88FFA89}" dt="2023-02-15T03:57:30.053" v="424" actId="6549"/>
          <ac:spMkLst>
            <pc:docMk/>
            <pc:sldMk cId="1006161585" sldId="292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17:11:16.641" v="922" actId="20577"/>
          <ac:spMkLst>
            <pc:docMk/>
            <pc:sldMk cId="1006161585" sldId="29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D285C853-EC81-4223-8E65-53ADB88FFA89}" dt="2023-02-15T17:11:00.428" v="917"/>
          <ac:graphicFrameMkLst>
            <pc:docMk/>
            <pc:sldMk cId="1006161585" sldId="292"/>
            <ac:graphicFrameMk id="3" creationId="{A85DC05B-44D7-4541-8B4B-41C5CE0066EA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1:05.839" v="919"/>
          <ac:graphicFrameMkLst>
            <pc:docMk/>
            <pc:sldMk cId="1006161585" sldId="292"/>
            <ac:graphicFrameMk id="4" creationId="{3942B649-1E70-4BE9-A681-ED5E15831160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0:51.054" v="914" actId="478"/>
          <ac:graphicFrameMkLst>
            <pc:docMk/>
            <pc:sldMk cId="1006161585" sldId="292"/>
            <ac:graphicFrameMk id="5" creationId="{3942B649-1E70-4BE9-A681-ED5E15831160}"/>
          </ac:graphicFrameMkLst>
        </pc:graphicFrameChg>
      </pc:sldChg>
      <pc:sldChg chg="addSp delSp modSp add mod">
        <pc:chgData name="NESTOR JULIO HERNANDEZ BOCKER" userId="a413b3be1cc3406f" providerId="LiveId" clId="{D285C853-EC81-4223-8E65-53ADB88FFA89}" dt="2023-02-15T18:40:30.336" v="1249" actId="27918"/>
        <pc:sldMkLst>
          <pc:docMk/>
          <pc:sldMk cId="1383395054" sldId="293"/>
        </pc:sldMkLst>
        <pc:spChg chg="mod">
          <ac:chgData name="NESTOR JULIO HERNANDEZ BOCKER" userId="a413b3be1cc3406f" providerId="LiveId" clId="{D285C853-EC81-4223-8E65-53ADB88FFA89}" dt="2023-02-15T05:05:42.504" v="641" actId="6549"/>
          <ac:spMkLst>
            <pc:docMk/>
            <pc:sldMk cId="1383395054" sldId="293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17:12:15.296" v="931" actId="20577"/>
          <ac:spMkLst>
            <pc:docMk/>
            <pc:sldMk cId="1383395054" sldId="293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D285C853-EC81-4223-8E65-53ADB88FFA89}" dt="2023-02-15T17:11:30.438" v="925"/>
          <ac:graphicFrameMkLst>
            <pc:docMk/>
            <pc:sldMk cId="1383395054" sldId="293"/>
            <ac:graphicFrameMk id="3" creationId="{B0342767-5543-4172-A5FD-D74DDD1C3A4F}"/>
          </ac:graphicFrameMkLst>
        </pc:graphicFrameChg>
        <pc:graphicFrameChg chg="del">
          <ac:chgData name="NESTOR JULIO HERNANDEZ BOCKER" userId="a413b3be1cc3406f" providerId="LiveId" clId="{D285C853-EC81-4223-8E65-53ADB88FFA89}" dt="2023-02-15T04:40:28.459" v="472" actId="478"/>
          <ac:graphicFrameMkLst>
            <pc:docMk/>
            <pc:sldMk cId="1383395054" sldId="293"/>
            <ac:graphicFrameMk id="4" creationId="{00000000-0008-0000-0100-000004000000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1:21.557" v="923" actId="478"/>
          <ac:graphicFrameMkLst>
            <pc:docMk/>
            <pc:sldMk cId="1383395054" sldId="293"/>
            <ac:graphicFrameMk id="5" creationId="{B0342767-5543-4172-A5FD-D74DDD1C3A4F}"/>
          </ac:graphicFrameMkLst>
        </pc:graphicFrameChg>
      </pc:sldChg>
      <pc:sldChg chg="addSp delSp modSp add mod">
        <pc:chgData name="NESTOR JULIO HERNANDEZ BOCKER" userId="a413b3be1cc3406f" providerId="LiveId" clId="{D285C853-EC81-4223-8E65-53ADB88FFA89}" dt="2023-02-15T18:29:57.163" v="1242" actId="27918"/>
        <pc:sldMkLst>
          <pc:docMk/>
          <pc:sldMk cId="3781102164" sldId="294"/>
        </pc:sldMkLst>
        <pc:spChg chg="mod">
          <ac:chgData name="NESTOR JULIO HERNANDEZ BOCKER" userId="a413b3be1cc3406f" providerId="LiveId" clId="{D285C853-EC81-4223-8E65-53ADB88FFA89}" dt="2023-02-15T05:04:45.237" v="638" actId="6549"/>
          <ac:spMkLst>
            <pc:docMk/>
            <pc:sldMk cId="3781102164" sldId="294"/>
            <ac:spMk id="8" creationId="{39859359-D35B-3B4A-9B7A-4F41EF0AFBA5}"/>
          </ac:spMkLst>
        </pc:spChg>
        <pc:spChg chg="mod">
          <ac:chgData name="NESTOR JULIO HERNANDEZ BOCKER" userId="a413b3be1cc3406f" providerId="LiveId" clId="{D285C853-EC81-4223-8E65-53ADB88FFA89}" dt="2023-02-15T05:02:32.014" v="518" actId="20577"/>
          <ac:spMkLst>
            <pc:docMk/>
            <pc:sldMk cId="3781102164" sldId="294"/>
            <ac:spMk id="11" creationId="{029F37B6-FA62-4FD6-98CC-194902F4CC35}"/>
          </ac:spMkLst>
        </pc:spChg>
        <pc:spChg chg="mod">
          <ac:chgData name="NESTOR JULIO HERNANDEZ BOCKER" userId="a413b3be1cc3406f" providerId="LiveId" clId="{D285C853-EC81-4223-8E65-53ADB88FFA89}" dt="2023-02-15T05:02:58.278" v="533" actId="20577"/>
          <ac:spMkLst>
            <pc:docMk/>
            <pc:sldMk cId="3781102164" sldId="294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D285C853-EC81-4223-8E65-53ADB88FFA89}" dt="2023-02-15T17:13:12.504" v="983"/>
          <ac:graphicFrameMkLst>
            <pc:docMk/>
            <pc:sldMk cId="3781102164" sldId="294"/>
            <ac:graphicFrameMk id="3" creationId="{3E3C5190-125E-4A11-8142-296F7A7E9B4F}"/>
          </ac:graphicFrameMkLst>
        </pc:graphicFrameChg>
        <pc:graphicFrameChg chg="del">
          <ac:chgData name="NESTOR JULIO HERNANDEZ BOCKER" userId="a413b3be1cc3406f" providerId="LiveId" clId="{D285C853-EC81-4223-8E65-53ADB88FFA89}" dt="2023-02-15T05:03:04.242" v="534" actId="478"/>
          <ac:graphicFrameMkLst>
            <pc:docMk/>
            <pc:sldMk cId="3781102164" sldId="294"/>
            <ac:graphicFrameMk id="3" creationId="{E09F4A19-697E-4405-B715-EE4EC1F32AB3}"/>
          </ac:graphicFrameMkLst>
        </pc:graphicFrameChg>
        <pc:graphicFrameChg chg="del">
          <ac:chgData name="NESTOR JULIO HERNANDEZ BOCKER" userId="a413b3be1cc3406f" providerId="LiveId" clId="{D285C853-EC81-4223-8E65-53ADB88FFA89}" dt="2023-02-15T05:03:57.939" v="627" actId="478"/>
          <ac:graphicFrameMkLst>
            <pc:docMk/>
            <pc:sldMk cId="3781102164" sldId="294"/>
            <ac:graphicFrameMk id="4" creationId="{10D4DBE8-E490-409E-B072-8034294825C3}"/>
          </ac:graphicFrameMkLst>
        </pc:graphicFrameChg>
        <pc:graphicFrameChg chg="add mod">
          <ac:chgData name="NESTOR JULIO HERNANDEZ BOCKER" userId="a413b3be1cc3406f" providerId="LiveId" clId="{D285C853-EC81-4223-8E65-53ADB88FFA89}" dt="2023-02-15T17:13:44.226" v="991"/>
          <ac:graphicFrameMkLst>
            <pc:docMk/>
            <pc:sldMk cId="3781102164" sldId="294"/>
            <ac:graphicFrameMk id="4" creationId="{AC16848B-F435-4265-85B6-AE85E0C842E6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2:19.273" v="932" actId="478"/>
          <ac:graphicFrameMkLst>
            <pc:docMk/>
            <pc:sldMk cId="3781102164" sldId="294"/>
            <ac:graphicFrameMk id="5" creationId="{3E3C5190-125E-4A11-8142-296F7A7E9B4F}"/>
          </ac:graphicFrameMkLst>
        </pc:graphicFrameChg>
        <pc:graphicFrameChg chg="add del mod">
          <ac:chgData name="NESTOR JULIO HERNANDEZ BOCKER" userId="a413b3be1cc3406f" providerId="LiveId" clId="{D285C853-EC81-4223-8E65-53ADB88FFA89}" dt="2023-02-15T17:13:18.695" v="984" actId="478"/>
          <ac:graphicFrameMkLst>
            <pc:docMk/>
            <pc:sldMk cId="3781102164" sldId="294"/>
            <ac:graphicFrameMk id="6" creationId="{AC16848B-F435-4265-85B6-AE85E0C842E6}"/>
          </ac:graphicFrameMkLst>
        </pc:graphicFrameChg>
      </pc:sldChg>
      <pc:sldChg chg="modSp add mod">
        <pc:chgData name="NESTOR JULIO HERNANDEZ BOCKER" userId="a413b3be1cc3406f" providerId="LiveId" clId="{D285C853-EC81-4223-8E65-53ADB88FFA89}" dt="2023-02-15T17:50:41.768" v="1234" actId="20577"/>
        <pc:sldMkLst>
          <pc:docMk/>
          <pc:sldMk cId="1004063267" sldId="295"/>
        </pc:sldMkLst>
        <pc:spChg chg="mod">
          <ac:chgData name="NESTOR JULIO HERNANDEZ BOCKER" userId="a413b3be1cc3406f" providerId="LiveId" clId="{D285C853-EC81-4223-8E65-53ADB88FFA89}" dt="2023-02-15T05:12:46.494" v="849" actId="20577"/>
          <ac:spMkLst>
            <pc:docMk/>
            <pc:sldMk cId="1004063267" sldId="295"/>
            <ac:spMk id="5" creationId="{00000000-0000-0000-0000-000000000000}"/>
          </ac:spMkLst>
        </pc:spChg>
        <pc:spChg chg="mod">
          <ac:chgData name="NESTOR JULIO HERNANDEZ BOCKER" userId="a413b3be1cc3406f" providerId="LiveId" clId="{D285C853-EC81-4223-8E65-53ADB88FFA89}" dt="2023-02-15T17:50:41.768" v="1234" actId="20577"/>
          <ac:spMkLst>
            <pc:docMk/>
            <pc:sldMk cId="1004063267" sldId="295"/>
            <ac:spMk id="6" creationId="{00000000-0000-0000-0000-000000000000}"/>
          </ac:spMkLst>
        </pc:spChg>
      </pc:sldChg>
      <pc:sldChg chg="add del setBg">
        <pc:chgData name="NESTOR JULIO HERNANDEZ BOCKER" userId="a413b3be1cc3406f" providerId="LiveId" clId="{D285C853-EC81-4223-8E65-53ADB88FFA89}" dt="2023-02-15T05:12:23.179" v="830"/>
        <pc:sldMkLst>
          <pc:docMk/>
          <pc:sldMk cId="3998406996" sldId="2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2-4F92-805D-213D39A90E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Salida!$C$37:$C$49</c:f>
              <c:strCache>
                <c:ptCount val="13"/>
                <c:pt idx="0">
                  <c:v>Producto Interno Bruto - PIB</c:v>
                </c:pt>
                <c:pt idx="1">
                  <c:v>Agricultura, ganadería, caza, silvicultura y pesca</c:v>
                </c:pt>
                <c:pt idx="2">
                  <c:v>Explotación de minas y canteras</c:v>
                </c:pt>
                <c:pt idx="3">
                  <c:v>Actividades inmobiliarias</c:v>
                </c:pt>
                <c:pt idx="4">
                  <c:v>Suministro de electricidad, gas, vapor y aire acondicionado</c:v>
                </c:pt>
                <c:pt idx="5">
                  <c:v>Administración pública y defensa</c:v>
                </c:pt>
                <c:pt idx="6">
                  <c:v>Construcción</c:v>
                </c:pt>
                <c:pt idx="7">
                  <c:v>Actividades financieras y de seguros</c:v>
                </c:pt>
                <c:pt idx="8">
                  <c:v>Actividades profesionales, científicas y técnicas</c:v>
                </c:pt>
                <c:pt idx="9">
                  <c:v>Industrias manufactureras</c:v>
                </c:pt>
                <c:pt idx="10">
                  <c:v>Comercio al por mayor y al por menor</c:v>
                </c:pt>
                <c:pt idx="11">
                  <c:v>Información y comunicaciones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Salida!$D$37:$D$49</c:f>
              <c:numCache>
                <c:formatCode>0.0</c:formatCode>
                <c:ptCount val="13"/>
                <c:pt idx="0">
                  <c:v>7.495775781405257</c:v>
                </c:pt>
                <c:pt idx="1">
                  <c:v>-1.8727041596866769</c:v>
                </c:pt>
                <c:pt idx="2">
                  <c:v>0.59750849484272806</c:v>
                </c:pt>
                <c:pt idx="3">
                  <c:v>2.0130708225613461</c:v>
                </c:pt>
                <c:pt idx="4">
                  <c:v>4.1090206643222444</c:v>
                </c:pt>
                <c:pt idx="5">
                  <c:v>4.9340673817668659</c:v>
                </c:pt>
                <c:pt idx="6">
                  <c:v>6.3517368693036786</c:v>
                </c:pt>
                <c:pt idx="7">
                  <c:v>6.4731599016912327</c:v>
                </c:pt>
                <c:pt idx="8">
                  <c:v>8.2768209658913037</c:v>
                </c:pt>
                <c:pt idx="9">
                  <c:v>9.825038696814687</c:v>
                </c:pt>
                <c:pt idx="10">
                  <c:v>10.657822185784056</c:v>
                </c:pt>
                <c:pt idx="11">
                  <c:v>14.204642062536138</c:v>
                </c:pt>
                <c:pt idx="12">
                  <c:v>37.938724462237985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02-4F92-805D-213D39A90E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65"/>
        <c:axId val="797303807"/>
        <c:axId val="797288831"/>
      </c:barChart>
      <c:catAx>
        <c:axId val="79730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7288831"/>
        <c:crosses val="autoZero"/>
        <c:auto val="1"/>
        <c:lblAlgn val="ctr"/>
        <c:lblOffset val="100"/>
        <c:noMultiLvlLbl val="0"/>
      </c:catAx>
      <c:valAx>
        <c:axId val="7972888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973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1832378374182"/>
          <c:y val="0.14170125666061392"/>
          <c:w val="0.76854208835577165"/>
          <c:h val="0.85829874333938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6-4352-B406-5744270547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6-4352-B406-57442705474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6-4352-B406-57442705474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6-4352-B406-57442705474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36-4352-B406-574427054745}"/>
              </c:ext>
            </c:extLst>
          </c:dPt>
          <c:dLbls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59235959340129"/>
                      <c:h val="9.2195756953074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36-4352-B406-574427054745}"/>
                </c:ext>
              </c:extLst>
            </c:dLbl>
            <c:dLbl>
              <c:idx val="3"/>
              <c:layout>
                <c:manualLayout>
                  <c:x val="-0.10247520033769754"/>
                  <c:y val="7.274145479132277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5293632475764"/>
                      <c:h val="0.17455729983115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036-4352-B406-574427054745}"/>
                </c:ext>
              </c:extLst>
            </c:dLbl>
            <c:dLbl>
              <c:idx val="4"/>
              <c:layout>
                <c:manualLayout>
                  <c:x val="0.33042711150924148"/>
                  <c:y val="2.39858879877917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04383843040676"/>
                      <c:h val="0.21362431489127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036-4352-B406-5744270547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Salida!$C$183:$C$187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Silvicultura y extracción de madera</c:v>
                </c:pt>
              </c:strCache>
            </c:strRef>
          </c:cat>
          <c:val>
            <c:numRef>
              <c:f>Salida!$D$183:$D$187</c:f>
              <c:numCache>
                <c:formatCode>_-* #,##0_-;\-* #,##0_-;_-* "-"??_-;_-@_-</c:formatCode>
                <c:ptCount val="5"/>
                <c:pt idx="0">
                  <c:v>19439.554783743421</c:v>
                </c:pt>
                <c:pt idx="1">
                  <c:v>7262.7449218682923</c:v>
                </c:pt>
                <c:pt idx="2">
                  <c:v>3404.9390180999408</c:v>
                </c:pt>
                <c:pt idx="3">
                  <c:v>1444.5353365573883</c:v>
                </c:pt>
                <c:pt idx="4">
                  <c:v>1060.8434273083192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36-4352-B406-57442705474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'Canasta DANE'!$K$3</c:f>
              <c:strCache>
                <c:ptCount val="1"/>
                <c:pt idx="0">
                  <c:v>Variación IV trim 22/IV trim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'Canasta DANE'!$C$4:$C$17</c:f>
              <c:strCache>
                <c:ptCount val="14"/>
                <c:pt idx="0">
                  <c:v>Café pergamino</c:v>
                </c:pt>
                <c:pt idx="1">
                  <c:v>Plantas vivas, flores</c:v>
                </c:pt>
                <c:pt idx="2">
                  <c:v>Caña de azúcar</c:v>
                </c:pt>
                <c:pt idx="3">
                  <c:v>Frutas y nueces (frescas)</c:v>
                </c:pt>
                <c:pt idx="4">
                  <c:v>Leche sin elaborar</c:v>
                </c:pt>
                <c:pt idx="5">
                  <c:v>Ganado bovino</c:v>
                </c:pt>
                <c:pt idx="6">
                  <c:v>Huevos con cáscara frescos</c:v>
                </c:pt>
                <c:pt idx="7">
                  <c:v>Cacao en grano</c:v>
                </c:pt>
                <c:pt idx="8">
                  <c:v>Caña panelera</c:v>
                </c:pt>
                <c:pt idx="9">
                  <c:v>Aves de corral</c:v>
                </c:pt>
                <c:pt idx="10">
                  <c:v>Semillas y frutos oleaginosos</c:v>
                </c:pt>
                <c:pt idx="11">
                  <c:v>Ganado porcino</c:v>
                </c:pt>
                <c:pt idx="12">
                  <c:v>Arroz</c:v>
                </c:pt>
                <c:pt idx="13">
                  <c:v>Leguminosas frescas o secas</c:v>
                </c:pt>
              </c:strCache>
            </c:strRef>
          </c:cat>
          <c:val>
            <c:numRef>
              <c:f>'Canasta DANE'!$K$4:$K$17</c:f>
              <c:numCache>
                <c:formatCode>_-* #,##0.0_-;\-* #,##0.0_-;_-* "-"??_-;_-@_-</c:formatCode>
                <c:ptCount val="14"/>
                <c:pt idx="0">
                  <c:v>-22.4</c:v>
                </c:pt>
                <c:pt idx="1">
                  <c:v>-14</c:v>
                </c:pt>
                <c:pt idx="2">
                  <c:v>-11.8</c:v>
                </c:pt>
                <c:pt idx="3">
                  <c:v>-10.5</c:v>
                </c:pt>
                <c:pt idx="4">
                  <c:v>-8.4</c:v>
                </c:pt>
                <c:pt idx="5">
                  <c:v>-5.0999999999999996</c:v>
                </c:pt>
                <c:pt idx="6">
                  <c:v>-3.6</c:v>
                </c:pt>
                <c:pt idx="7">
                  <c:v>-3.5</c:v>
                </c:pt>
                <c:pt idx="8">
                  <c:v>1.2</c:v>
                </c:pt>
                <c:pt idx="9">
                  <c:v>4.7</c:v>
                </c:pt>
                <c:pt idx="10">
                  <c:v>5.3</c:v>
                </c:pt>
                <c:pt idx="11">
                  <c:v>8.5</c:v>
                </c:pt>
                <c:pt idx="12">
                  <c:v>21.3</c:v>
                </c:pt>
                <c:pt idx="1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C-4117-9A3D-642235EBD8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9284464665939"/>
          <c:y val="0.20137329721049149"/>
          <c:w val="0.69861682741743802"/>
          <c:h val="0.612287283529127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0C-4A3B-A067-0776E9A84B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0C-4A3B-A067-0776E9A84B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0C-4A3B-A067-0776E9A84B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0C-4A3B-A067-0776E9A84B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0C-4A3B-A067-0776E9A84B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30C-4A3B-A067-0776E9A84B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30C-4A3B-A067-0776E9A84BC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30C-4A3B-A067-0776E9A84B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30C-4A3B-A067-0776E9A84BC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30C-4A3B-A067-0776E9A84BC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30C-4A3B-A067-0776E9A84BC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30C-4A3B-A067-0776E9A84BC7}"/>
              </c:ext>
            </c:extLst>
          </c:dPt>
          <c:dLbls>
            <c:dLbl>
              <c:idx val="0"/>
              <c:layout>
                <c:manualLayout>
                  <c:x val="1.8446758543709797E-2"/>
                  <c:y val="1.4803731991078706E-2"/>
                </c:manualLayout>
              </c:layout>
              <c:numFmt formatCode="0.0%" sourceLinked="0"/>
              <c:spPr>
                <a:noFill/>
                <a:ln>
                  <a:noFill/>
                  <a:prstDash val="sysDash"/>
                </a:ln>
                <a:effectLst/>
              </c:spPr>
              <c:txPr>
                <a:bodyPr rot="0" spcFirstLastPara="1" vertOverflow="overflow" horzOverflow="overflow" vert="horz" wrap="square" anchor="ctr" anchorCtr="0">
                  <a:spAutoFit/>
                </a:bodyPr>
                <a:lstStyle/>
                <a:p>
                  <a:pPr algn="ctr" rtl="0">
                    <a:defRPr lang="es-MX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0C-4A3B-A067-0776E9A84BC7}"/>
                </c:ext>
              </c:extLst>
            </c:dLbl>
            <c:dLbl>
              <c:idx val="1"/>
              <c:layout>
                <c:manualLayout>
                  <c:x val="1.4179836631323361E-2"/>
                  <c:y val="1.61718218586587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0C-4A3B-A067-0776E9A84BC7}"/>
                </c:ext>
              </c:extLst>
            </c:dLbl>
            <c:dLbl>
              <c:idx val="2"/>
              <c:layout>
                <c:manualLayout>
                  <c:x val="4.6764015510389584E-2"/>
                  <c:y val="6.53289064719368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0C-4A3B-A067-0776E9A84BC7}"/>
                </c:ext>
              </c:extLst>
            </c:dLbl>
            <c:dLbl>
              <c:idx val="3"/>
              <c:layout>
                <c:manualLayout>
                  <c:x val="7.2712159964744283E-2"/>
                  <c:y val="5.0794840453057322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  <a:alpha val="2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lang="en-US"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0C-4A3B-A067-0776E9A84BC7}"/>
                </c:ext>
              </c:extLst>
            </c:dLbl>
            <c:dLbl>
              <c:idx val="4"/>
              <c:layout>
                <c:manualLayout>
                  <c:x val="-3.6429299760096949E-2"/>
                  <c:y val="2.95495787864008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0C-4A3B-A067-0776E9A84BC7}"/>
                </c:ext>
              </c:extLst>
            </c:dLbl>
            <c:dLbl>
              <c:idx val="5"/>
              <c:layout>
                <c:manualLayout>
                  <c:x val="-6.7878473670748576E-2"/>
                  <c:y val="1.21968059460416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0C-4A3B-A067-0776E9A84BC7}"/>
                </c:ext>
              </c:extLst>
            </c:dLbl>
            <c:dLbl>
              <c:idx val="6"/>
              <c:layout>
                <c:manualLayout>
                  <c:x val="-8.3990170835322522E-2"/>
                  <c:y val="9.542990567735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0C-4A3B-A067-0776E9A84BC7}"/>
                </c:ext>
              </c:extLst>
            </c:dLbl>
            <c:dLbl>
              <c:idx val="7"/>
              <c:layout>
                <c:manualLayout>
                  <c:x val="-0.19822404641818983"/>
                  <c:y val="5.15473479978928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0C-4A3B-A067-0776E9A84BC7}"/>
                </c:ext>
              </c:extLst>
            </c:dLbl>
            <c:dLbl>
              <c:idx val="8"/>
              <c:layout>
                <c:manualLayout>
                  <c:x val="-0.15574486410989896"/>
                  <c:y val="1.36762492624868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0C-4A3B-A067-0776E9A84BC7}"/>
                </c:ext>
              </c:extLst>
            </c:dLbl>
            <c:dLbl>
              <c:idx val="9"/>
              <c:layout>
                <c:manualLayout>
                  <c:x val="-0.14305560107188242"/>
                  <c:y val="-6.28240350491373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0C-4A3B-A067-0776E9A84BC7}"/>
                </c:ext>
              </c:extLst>
            </c:dLbl>
            <c:dLbl>
              <c:idx val="10"/>
              <c:layout>
                <c:manualLayout>
                  <c:x val="-2.7362545859544542E-2"/>
                  <c:y val="-7.59381702419880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0C-4A3B-A067-0776E9A84BC7}"/>
                </c:ext>
              </c:extLst>
            </c:dLbl>
            <c:dLbl>
              <c:idx val="11"/>
              <c:layout>
                <c:manualLayout>
                  <c:x val="0.17555760452836761"/>
                  <c:y val="-6.8990551927205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0C-4A3B-A067-0776E9A84B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Salida!$C$224:$C$235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Actividades inmobiliarias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Suministro de electricidad, gas, vapor y aire acondicionado</c:v>
                </c:pt>
                <c:pt idx="9">
                  <c:v>Actividades financieras y de seguros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Salida!$D$224:$D$235</c:f>
              <c:numCache>
                <c:formatCode>_-* #,##0_-;\-* #,##0_-;_-* "-"??_-;_-@_-</c:formatCode>
                <c:ptCount val="12"/>
                <c:pt idx="0">
                  <c:v>73531.64182013557</c:v>
                </c:pt>
                <c:pt idx="1">
                  <c:v>55193.18438296573</c:v>
                </c:pt>
                <c:pt idx="2">
                  <c:v>45099.023945318506</c:v>
                </c:pt>
                <c:pt idx="3">
                  <c:v>32612.617487577358</c:v>
                </c:pt>
                <c:pt idx="4">
                  <c:v>29441.154872614756</c:v>
                </c:pt>
                <c:pt idx="5">
                  <c:v>26757.910908640613</c:v>
                </c:pt>
                <c:pt idx="6">
                  <c:v>25507.898926281694</c:v>
                </c:pt>
                <c:pt idx="7">
                  <c:v>15702.570164638524</c:v>
                </c:pt>
                <c:pt idx="8">
                  <c:v>15396.989399387912</c:v>
                </c:pt>
                <c:pt idx="9">
                  <c:v>14567.402492874791</c:v>
                </c:pt>
                <c:pt idx="10">
                  <c:v>14222.43666314011</c:v>
                </c:pt>
                <c:pt idx="11">
                  <c:v>9845.8280043437444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30C-4A3B-A067-0776E9A84BC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0"/>
          <c:w val="0.97794192913385825"/>
          <c:h val="0.80543318539163578"/>
        </c:manualLayout>
      </c:layout>
      <c:lineChart>
        <c:grouping val="standard"/>
        <c:varyColors val="0"/>
        <c:ser>
          <c:idx val="0"/>
          <c:order val="0"/>
          <c:tx>
            <c:strRef>
              <c:f>Salida!$G$56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3-4D3A-94AA-15DDE6B9BDD4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3-4D3A-94AA-15DDE6B9BDD4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63-4D3A-94AA-15DDE6B9BDD4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63-4D3A-94AA-15DDE6B9BDD4}"/>
                </c:ext>
              </c:extLst>
            </c:dLbl>
            <c:dLbl>
              <c:idx val="15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0863-4D3A-94AA-15DDE6B9B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Salida!$C$57:$C$72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Salida!$G$57:$G$72</c:f>
              <c:numCache>
                <c:formatCode>0.0</c:formatCode>
                <c:ptCount val="16"/>
                <c:pt idx="0">
                  <c:v>6.7381946909097508</c:v>
                </c:pt>
                <c:pt idx="1">
                  <c:v>3.2834461861654063</c:v>
                </c:pt>
                <c:pt idx="2">
                  <c:v>1.1396486454806194</c:v>
                </c:pt>
                <c:pt idx="3">
                  <c:v>4.4946589707092244</c:v>
                </c:pt>
                <c:pt idx="4">
                  <c:v>6.9478919817355518</c:v>
                </c:pt>
                <c:pt idx="5">
                  <c:v>3.9126357671611487</c:v>
                </c:pt>
                <c:pt idx="6">
                  <c:v>5.1339935199566895</c:v>
                </c:pt>
                <c:pt idx="7">
                  <c:v>4.4990300011097446</c:v>
                </c:pt>
                <c:pt idx="8">
                  <c:v>2.9559013752752321</c:v>
                </c:pt>
                <c:pt idx="9">
                  <c:v>2.0873825016279426</c:v>
                </c:pt>
                <c:pt idx="10">
                  <c:v>1.3593608678874887</c:v>
                </c:pt>
                <c:pt idx="11">
                  <c:v>2.5643242827770365</c:v>
                </c:pt>
                <c:pt idx="12">
                  <c:v>3.1868553924553282</c:v>
                </c:pt>
                <c:pt idx="13">
                  <c:v>-7.2522990749230587</c:v>
                </c:pt>
                <c:pt idx="14">
                  <c:v>11.016193266977865</c:v>
                </c:pt>
                <c:pt idx="15">
                  <c:v>7.495775781405257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863-4D3A-94AA-15DDE6B9BDD4}"/>
            </c:ext>
          </c:extLst>
        </c:ser>
        <c:ser>
          <c:idx val="1"/>
          <c:order val="1"/>
          <c:tx>
            <c:strRef>
              <c:f>Salida!$H$56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041666666666662E-2"/>
                      <c:h val="5.33545792405992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863-4D3A-94AA-15DDE6B9BDD4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3-4D3A-94AA-15DDE6B9BDD4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3-4D3A-94AA-15DDE6B9BDD4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3-4D3A-94AA-15DDE6B9BDD4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63-4D3A-94AA-15DDE6B9BDD4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63-4D3A-94AA-15DDE6B9BDD4}"/>
                </c:ext>
              </c:extLst>
            </c:dLbl>
            <c:dLbl>
              <c:idx val="15"/>
              <c:layout>
                <c:manualLayout>
                  <c:x val="2.0833333333331806E-3"/>
                  <c:y val="-8.1457372886411996E-3"/>
                </c:manualLayout>
              </c:layout>
              <c:spPr>
                <a:solidFill>
                  <a:srgbClr val="ED7D31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0863-4D3A-94AA-15DDE6B9B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Salida!$C$57:$C$72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Salida!$H$57:$H$72</c:f>
              <c:numCache>
                <c:formatCode>0.0</c:formatCode>
                <c:ptCount val="16"/>
                <c:pt idx="0">
                  <c:v>3.931089702197994</c:v>
                </c:pt>
                <c:pt idx="1">
                  <c:v>-0.80518899575039882</c:v>
                </c:pt>
                <c:pt idx="2">
                  <c:v>-0.23299511461853228</c:v>
                </c:pt>
                <c:pt idx="3">
                  <c:v>0.30385214203201372</c:v>
                </c:pt>
                <c:pt idx="4">
                  <c:v>1.9102220664447174</c:v>
                </c:pt>
                <c:pt idx="5">
                  <c:v>2.5033164644032695</c:v>
                </c:pt>
                <c:pt idx="6">
                  <c:v>7.453565008987411</c:v>
                </c:pt>
                <c:pt idx="7">
                  <c:v>2.9106724657075915</c:v>
                </c:pt>
                <c:pt idx="8">
                  <c:v>4.2999566536627611</c:v>
                </c:pt>
                <c:pt idx="9">
                  <c:v>2.7366802427063419</c:v>
                </c:pt>
                <c:pt idx="10">
                  <c:v>5.5763435205598455</c:v>
                </c:pt>
                <c:pt idx="11">
                  <c:v>1.5939308019464562</c:v>
                </c:pt>
                <c:pt idx="12">
                  <c:v>2.7173298133132278</c:v>
                </c:pt>
                <c:pt idx="13">
                  <c:v>2.3370233702336662</c:v>
                </c:pt>
                <c:pt idx="14">
                  <c:v>3.0658008036739517</c:v>
                </c:pt>
                <c:pt idx="15">
                  <c:v>-1.8727041596866769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863-4D3A-94AA-15DDE6B9B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6677329396326"/>
          <c:y val="0.94854737558669067"/>
          <c:w val="0.44266453412073492"/>
          <c:h val="4.3306887124668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E8-45DB-B446-DC8AC5828175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8-45DB-B446-DC8AC5828175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E8-45DB-B446-DC8AC582817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E8-45DB-B446-DC8AC5828175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E8-45DB-B446-DC8AC5828175}"/>
              </c:ext>
            </c:extLst>
          </c:dPt>
          <c:dLbls>
            <c:dLbl>
              <c:idx val="4"/>
              <c:layout>
                <c:manualLayout>
                  <c:x val="-2.2600039653875421E-2"/>
                  <c:y val="-3.17251464910106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385267354465162E-2"/>
                      <c:h val="4.96518090540637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EE8-45DB-B446-DC8AC5828175}"/>
                </c:ext>
              </c:extLst>
            </c:dLbl>
            <c:dLbl>
              <c:idx val="5"/>
              <c:layout>
                <c:manualLayout>
                  <c:x val="-2.63667129295212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E8-45DB-B446-DC8AC5828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Salida!$C$158:$C$163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Cultivos agrícolas sin café</c:v>
                </c:pt>
                <c:pt idx="3">
                  <c:v>Ganadería</c:v>
                </c:pt>
                <c:pt idx="4">
                  <c:v>Silvicultura y extracción de madera</c:v>
                </c:pt>
                <c:pt idx="5">
                  <c:v>Pesca y acuicultura</c:v>
                </c:pt>
              </c:strCache>
            </c:strRef>
          </c:cat>
          <c:val>
            <c:numRef>
              <c:f>Salida!$D$158:$D$163</c:f>
              <c:numCache>
                <c:formatCode>_-* #,##0.0_-;\-* #,##0.0_-;_-* "-"??_-;_-@_-</c:formatCode>
                <c:ptCount val="6"/>
                <c:pt idx="0">
                  <c:v>-1.8727041596866769</c:v>
                </c:pt>
                <c:pt idx="1">
                  <c:v>-15.305040293538966</c:v>
                </c:pt>
                <c:pt idx="2">
                  <c:v>-1.6753109936084059</c:v>
                </c:pt>
                <c:pt idx="3">
                  <c:v>-0.38744442576292215</c:v>
                </c:pt>
                <c:pt idx="4">
                  <c:v>17.887274041761032</c:v>
                </c:pt>
                <c:pt idx="5">
                  <c:v>18.238355570533415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E8-45DB-B446-DC8AC5828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1832378374182"/>
          <c:y val="0.14170125666061392"/>
          <c:w val="0.76854208835577165"/>
          <c:h val="0.85829874333938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8-483C-8904-D88E4EB008A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8-483C-8904-D88E4EB008A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8-483C-8904-D88E4EB008A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8-483C-8904-D88E4EB008A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8-483C-8904-D88E4EB008AC}"/>
              </c:ext>
            </c:extLst>
          </c:dPt>
          <c:dLbls>
            <c:dLbl>
              <c:idx val="0"/>
              <c:layout>
                <c:manualLayout>
                  <c:x val="-0.10808363460582665"/>
                  <c:y val="-8.7711151360396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653491405345"/>
                      <c:h val="0.1731481289118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E8-483C-8904-D88E4EB008AC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59235959340129"/>
                      <c:h val="9.2195756953074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E8-483C-8904-D88E4EB008AC}"/>
                </c:ext>
              </c:extLst>
            </c:dLbl>
            <c:dLbl>
              <c:idx val="3"/>
              <c:layout>
                <c:manualLayout>
                  <c:x val="-0.13390662643864298"/>
                  <c:y val="-1.98832623829507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2690939649211"/>
                      <c:h val="0.17455729983115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6E8-483C-8904-D88E4EB008AC}"/>
                </c:ext>
              </c:extLst>
            </c:dLbl>
            <c:dLbl>
              <c:idx val="4"/>
              <c:layout>
                <c:manualLayout>
                  <c:x val="0.36439625381392982"/>
                  <c:y val="8.994707995421905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10108458097592"/>
                      <c:h val="0.21587299189012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6E8-483C-8904-D88E4EB008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Salida!$C$190:$C$194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Silvicultura y extracción de madera</c:v>
                </c:pt>
              </c:strCache>
            </c:strRef>
          </c:cat>
          <c:val>
            <c:numRef>
              <c:f>Salida!$D$190:$D$194</c:f>
              <c:numCache>
                <c:formatCode>_-* #,##0_-;\-* #,##0_-;_-* "-"??_-;_-@_-</c:formatCode>
                <c:ptCount val="5"/>
                <c:pt idx="0">
                  <c:v>74050.340312837012</c:v>
                </c:pt>
                <c:pt idx="1">
                  <c:v>26029.338238125511</c:v>
                </c:pt>
                <c:pt idx="2">
                  <c:v>13458.897174509137</c:v>
                </c:pt>
                <c:pt idx="3">
                  <c:v>4081.5635856005856</c:v>
                </c:pt>
                <c:pt idx="4">
                  <c:v>3726.296714806711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E8-483C-8904-D88E4EB008A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9284464665939"/>
          <c:y val="0.20137329721049149"/>
          <c:w val="0.69861682741743802"/>
          <c:h val="0.612287283529127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A0-4F7B-86D0-2112B719C7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A0-4F7B-86D0-2112B719C7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0A0-4F7B-86D0-2112B719C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0A0-4F7B-86D0-2112B719C7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0A0-4F7B-86D0-2112B719C7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0A0-4F7B-86D0-2112B719C7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0A0-4F7B-86D0-2112B719C72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0A0-4F7B-86D0-2112B719C72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0A0-4F7B-86D0-2112B719C72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0A0-4F7B-86D0-2112B719C72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0A0-4F7B-86D0-2112B719C72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0A0-4F7B-86D0-2112B719C728}"/>
              </c:ext>
            </c:extLst>
          </c:dPt>
          <c:dLbls>
            <c:dLbl>
              <c:idx val="0"/>
              <c:layout>
                <c:manualLayout>
                  <c:x val="8.3192527961048653E-3"/>
                  <c:y val="-0.109199143206114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A0-4F7B-86D0-2112B719C728}"/>
                </c:ext>
              </c:extLst>
            </c:dLbl>
            <c:dLbl>
              <c:idx val="1"/>
              <c:layout>
                <c:manualLayout>
                  <c:x val="8.4205795207627762E-2"/>
                  <c:y val="3.0800735909139305E-2"/>
                </c:manualLayout>
              </c:layout>
              <c:numFmt formatCode="0.0%" sourceLinked="0"/>
              <c:spPr>
                <a:noFill/>
                <a:ln>
                  <a:noFill/>
                  <a:prstDash val="sysDash"/>
                </a:ln>
                <a:effectLst/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0-4F7B-86D0-2112B719C728}"/>
                </c:ext>
              </c:extLst>
            </c:dLbl>
            <c:dLbl>
              <c:idx val="2"/>
              <c:layout>
                <c:manualLayout>
                  <c:x val="5.1433154131863806E-2"/>
                  <c:y val="4.41573380063036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A0-4F7B-86D0-2112B719C728}"/>
                </c:ext>
              </c:extLst>
            </c:dLbl>
            <c:dLbl>
              <c:idx val="3"/>
              <c:layout>
                <c:manualLayout>
                  <c:x val="-2.371917302197607E-2"/>
                  <c:y val="3.0485040745133574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  <a:alpha val="2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  <a:prstDash val="dash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lang="en-US"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A0-4F7B-86D0-2112B719C728}"/>
                </c:ext>
              </c:extLst>
            </c:dLbl>
            <c:dLbl>
              <c:idx val="4"/>
              <c:layout>
                <c:manualLayout>
                  <c:x val="-2.4902499107141891E-2"/>
                  <c:y val="1.46503013517239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A0-4F7B-86D0-2112B719C728}"/>
                </c:ext>
              </c:extLst>
            </c:dLbl>
            <c:dLbl>
              <c:idx val="5"/>
              <c:layout>
                <c:manualLayout>
                  <c:x val="-0.11334254288548319"/>
                  <c:y val="-5.48677265159295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A0-4F7B-86D0-2112B719C728}"/>
                </c:ext>
              </c:extLst>
            </c:dLbl>
            <c:dLbl>
              <c:idx val="6"/>
              <c:layout>
                <c:manualLayout>
                  <c:x val="-3.5637856947646582E-2"/>
                  <c:y val="2.56255901849025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56262431493006"/>
                      <c:h val="0.10048428289076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A0-4F7B-86D0-2112B719C728}"/>
                </c:ext>
              </c:extLst>
            </c:dLbl>
            <c:dLbl>
              <c:idx val="7"/>
              <c:layout>
                <c:manualLayout>
                  <c:x val="-0.10388666129524803"/>
                  <c:y val="1.36871753837741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A0-4F7B-86D0-2112B719C728}"/>
                </c:ext>
              </c:extLst>
            </c:dLbl>
            <c:dLbl>
              <c:idx val="8"/>
              <c:layout>
                <c:manualLayout>
                  <c:x val="-9.8227382641932967E-2"/>
                  <c:y val="-2.5902346512405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A0-4F7B-86D0-2112B719C728}"/>
                </c:ext>
              </c:extLst>
            </c:dLbl>
            <c:dLbl>
              <c:idx val="9"/>
              <c:layout>
                <c:manualLayout>
                  <c:x val="-0.12330023582870075"/>
                  <c:y val="-5.28601098470389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A0-4F7B-86D0-2112B719C728}"/>
                </c:ext>
              </c:extLst>
            </c:dLbl>
            <c:dLbl>
              <c:idx val="10"/>
              <c:layout>
                <c:manualLayout>
                  <c:x val="-3.0026013687965057E-4"/>
                  <c:y val="-7.56024826007330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A0-4F7B-86D0-2112B719C728}"/>
                </c:ext>
              </c:extLst>
            </c:dLbl>
            <c:dLbl>
              <c:idx val="11"/>
              <c:layout>
                <c:manualLayout>
                  <c:x val="7.542168539528199E-2"/>
                  <c:y val="-0.100098149115053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A0-4F7B-86D0-2112B719C72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Salida!$C$239:$C$250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Actividades inmobiliarias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Salida!$D$239:$D$250</c:f>
              <c:numCache>
                <c:formatCode>_-* #,##0_-;\-* #,##0_-;_-* "-"??_-;_-@_-</c:formatCode>
                <c:ptCount val="12"/>
                <c:pt idx="0">
                  <c:v>263587.16246962454</c:v>
                </c:pt>
                <c:pt idx="1">
                  <c:v>200837.5117866135</c:v>
                </c:pt>
                <c:pt idx="2">
                  <c:v>168510.86797431955</c:v>
                </c:pt>
                <c:pt idx="3">
                  <c:v>121346.43602587894</c:v>
                </c:pt>
                <c:pt idx="4">
                  <c:v>109015.16238845703</c:v>
                </c:pt>
                <c:pt idx="5">
                  <c:v>104453.35546296342</c:v>
                </c:pt>
                <c:pt idx="6">
                  <c:v>91268.776719031404</c:v>
                </c:pt>
                <c:pt idx="7">
                  <c:v>60187.409656541407</c:v>
                </c:pt>
                <c:pt idx="8">
                  <c:v>57125.428884237001</c:v>
                </c:pt>
                <c:pt idx="9">
                  <c:v>53638.187227727511</c:v>
                </c:pt>
                <c:pt idx="10">
                  <c:v>48780.209310921156</c:v>
                </c:pt>
                <c:pt idx="11">
                  <c:v>36220.10608570122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0A0-4F7B-86D0-2112B719C7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4-448E-AB99-2574499B24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Salida!$C$21:$C$33</c:f>
              <c:strCache>
                <c:ptCount val="13"/>
                <c:pt idx="0">
                  <c:v>Producto Interno Bruto - PIB</c:v>
                </c:pt>
                <c:pt idx="1">
                  <c:v>Agricultura, ganadería, caza, silvicultura y pesca</c:v>
                </c:pt>
                <c:pt idx="2">
                  <c:v>Construcción</c:v>
                </c:pt>
                <c:pt idx="3">
                  <c:v>Explotación de minas y canteras</c:v>
                </c:pt>
                <c:pt idx="4">
                  <c:v>Comercio al por mayor y al por menor</c:v>
                </c:pt>
                <c:pt idx="5">
                  <c:v>Administración pública y defensa</c:v>
                </c:pt>
                <c:pt idx="6">
                  <c:v>Suministro de electricidad, gas, vapor y aire acondicionado</c:v>
                </c:pt>
                <c:pt idx="7">
                  <c:v>Actividades inmobiliarias</c:v>
                </c:pt>
                <c:pt idx="8">
                  <c:v>Industrias manufactureras</c:v>
                </c:pt>
                <c:pt idx="9">
                  <c:v>Actividades profesionales, científicas y técnicas</c:v>
                </c:pt>
                <c:pt idx="10">
                  <c:v>Información y comunicaciones</c:v>
                </c:pt>
                <c:pt idx="11">
                  <c:v>Actividades financieras y de seguros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Salida!$D$21:$D$33</c:f>
              <c:numCache>
                <c:formatCode>0.0</c:formatCode>
                <c:ptCount val="13"/>
                <c:pt idx="0">
                  <c:v>2.8858657472910636</c:v>
                </c:pt>
                <c:pt idx="1">
                  <c:v>-4.2354423892448239</c:v>
                </c:pt>
                <c:pt idx="2">
                  <c:v>-1.9081953059784951</c:v>
                </c:pt>
                <c:pt idx="3">
                  <c:v>-1.6600484427670636</c:v>
                </c:pt>
                <c:pt idx="4">
                  <c:v>1.0333552901451668</c:v>
                </c:pt>
                <c:pt idx="5">
                  <c:v>1.4388441017186011</c:v>
                </c:pt>
                <c:pt idx="6">
                  <c:v>1.5247747733589279</c:v>
                </c:pt>
                <c:pt idx="7">
                  <c:v>1.9628448735512052</c:v>
                </c:pt>
                <c:pt idx="8">
                  <c:v>2.6766408508283206</c:v>
                </c:pt>
                <c:pt idx="9">
                  <c:v>3.9070473939751764</c:v>
                </c:pt>
                <c:pt idx="10">
                  <c:v>5.7247823037838401</c:v>
                </c:pt>
                <c:pt idx="11">
                  <c:v>8.3827301529000806</c:v>
                </c:pt>
                <c:pt idx="12">
                  <c:v>40.484564856061752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4-448E-AB99-2574499B2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797303807"/>
        <c:axId val="797288831"/>
      </c:barChart>
      <c:catAx>
        <c:axId val="79730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7288831"/>
        <c:crosses val="autoZero"/>
        <c:auto val="1"/>
        <c:lblAlgn val="ctr"/>
        <c:lblOffset val="100"/>
        <c:noMultiLvlLbl val="0"/>
      </c:catAx>
      <c:valAx>
        <c:axId val="7972888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973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0"/>
          <c:w val="0.97794192913385825"/>
          <c:h val="0.80543318539163578"/>
        </c:manualLayout>
      </c:layout>
      <c:lineChart>
        <c:grouping val="standard"/>
        <c:varyColors val="0"/>
        <c:ser>
          <c:idx val="0"/>
          <c:order val="0"/>
          <c:tx>
            <c:strRef>
              <c:f>Salida!$E$56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7351623750150331E-2"/>
                  <c:y val="3.4769543596429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14-4912-AF70-1240C22FC01A}"/>
                </c:ext>
              </c:extLst>
            </c:dLbl>
            <c:dLbl>
              <c:idx val="6"/>
              <c:layout>
                <c:manualLayout>
                  <c:x val="-1.6277057390558666E-2"/>
                  <c:y val="-2.630617358871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14-4912-AF70-1240C22FC01A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14-4912-AF70-1240C22FC01A}"/>
                </c:ext>
              </c:extLst>
            </c:dLbl>
            <c:dLbl>
              <c:idx val="10"/>
              <c:layout>
                <c:manualLayout>
                  <c:x val="0"/>
                  <c:y val="-5.7969231015282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8244578384962503E-2"/>
                      <c:h val="6.7971738861464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14-4912-AF70-1240C22FC01A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14-4912-AF70-1240C22FC01A}"/>
                </c:ext>
              </c:extLst>
            </c:dLbl>
            <c:dLbl>
              <c:idx val="15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F14-4912-AF70-1240C22FC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Salida!$D$57:$D$72</c:f>
              <c:strCache>
                <c:ptCount val="16"/>
                <c:pt idx="0">
                  <c:v>2007-IV</c:v>
                </c:pt>
                <c:pt idx="1">
                  <c:v>2008-IV</c:v>
                </c:pt>
                <c:pt idx="2">
                  <c:v>2009-IV</c:v>
                </c:pt>
                <c:pt idx="3">
                  <c:v>2010-IV</c:v>
                </c:pt>
                <c:pt idx="4">
                  <c:v>2011-IV</c:v>
                </c:pt>
                <c:pt idx="5">
                  <c:v>2012-IV</c:v>
                </c:pt>
                <c:pt idx="6">
                  <c:v>2013-IV</c:v>
                </c:pt>
                <c:pt idx="7">
                  <c:v>2014-IV</c:v>
                </c:pt>
                <c:pt idx="8">
                  <c:v>2015-IV</c:v>
                </c:pt>
                <c:pt idx="9">
                  <c:v>2016-IV</c:v>
                </c:pt>
                <c:pt idx="10">
                  <c:v>2017-IV</c:v>
                </c:pt>
                <c:pt idx="11">
                  <c:v>2018-IV</c:v>
                </c:pt>
                <c:pt idx="12">
                  <c:v>2019-IV</c:v>
                </c:pt>
                <c:pt idx="13">
                  <c:v>2020-IV</c:v>
                </c:pt>
                <c:pt idx="14">
                  <c:v>2021-IV</c:v>
                </c:pt>
                <c:pt idx="15">
                  <c:v>2022-IV</c:v>
                </c:pt>
              </c:strCache>
            </c:strRef>
          </c:cat>
          <c:val>
            <c:numRef>
              <c:f>Salida!$E$57:$E$72</c:f>
              <c:numCache>
                <c:formatCode>0.0</c:formatCode>
                <c:ptCount val="16"/>
                <c:pt idx="0">
                  <c:v>6.5377755428440878</c:v>
                </c:pt>
                <c:pt idx="1">
                  <c:v>0.27688191373592019</c:v>
                </c:pt>
                <c:pt idx="2">
                  <c:v>3.0273656601662395</c:v>
                </c:pt>
                <c:pt idx="3">
                  <c:v>5.3393677832981581</c:v>
                </c:pt>
                <c:pt idx="4">
                  <c:v>6.3211948188978511</c:v>
                </c:pt>
                <c:pt idx="5">
                  <c:v>2.6728762019081671</c:v>
                </c:pt>
                <c:pt idx="6">
                  <c:v>6.3572754855165385</c:v>
                </c:pt>
                <c:pt idx="7">
                  <c:v>3.7621202938265697</c:v>
                </c:pt>
                <c:pt idx="8">
                  <c:v>2.0685764920512497</c:v>
                </c:pt>
                <c:pt idx="9">
                  <c:v>2.2866871994500855</c:v>
                </c:pt>
                <c:pt idx="10">
                  <c:v>1.3641930681467898</c:v>
                </c:pt>
                <c:pt idx="11">
                  <c:v>2.872185565642198</c:v>
                </c:pt>
                <c:pt idx="12">
                  <c:v>2.9934991133449245</c:v>
                </c:pt>
                <c:pt idx="13">
                  <c:v>-3.6188798845696653</c:v>
                </c:pt>
                <c:pt idx="14">
                  <c:v>11.338661913118386</c:v>
                </c:pt>
                <c:pt idx="15">
                  <c:v>2.8858657472910636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F14-4912-AF70-1240C22FC01A}"/>
            </c:ext>
          </c:extLst>
        </c:ser>
        <c:ser>
          <c:idx val="1"/>
          <c:order val="1"/>
          <c:tx>
            <c:strRef>
              <c:f>Salida!$F$56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14-4912-AF70-1240C22FC01A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14-4912-AF70-1240C22FC01A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14-4912-AF70-1240C22FC01A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14-4912-AF70-1240C22FC01A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14-4912-AF70-1240C22FC01A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14-4912-AF70-1240C22FC01A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14-4912-AF70-1240C22FC01A}"/>
                </c:ext>
              </c:extLst>
            </c:dLbl>
            <c:dLbl>
              <c:idx val="15"/>
              <c:spPr>
                <a:solidFill>
                  <a:srgbClr val="ED7D31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CF14-4912-AF70-1240C22FC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Salida!$D$57:$D$72</c:f>
              <c:strCache>
                <c:ptCount val="16"/>
                <c:pt idx="0">
                  <c:v>2007-IV</c:v>
                </c:pt>
                <c:pt idx="1">
                  <c:v>2008-IV</c:v>
                </c:pt>
                <c:pt idx="2">
                  <c:v>2009-IV</c:v>
                </c:pt>
                <c:pt idx="3">
                  <c:v>2010-IV</c:v>
                </c:pt>
                <c:pt idx="4">
                  <c:v>2011-IV</c:v>
                </c:pt>
                <c:pt idx="5">
                  <c:v>2012-IV</c:v>
                </c:pt>
                <c:pt idx="6">
                  <c:v>2013-IV</c:v>
                </c:pt>
                <c:pt idx="7">
                  <c:v>2014-IV</c:v>
                </c:pt>
                <c:pt idx="8">
                  <c:v>2015-IV</c:v>
                </c:pt>
                <c:pt idx="9">
                  <c:v>2016-IV</c:v>
                </c:pt>
                <c:pt idx="10">
                  <c:v>2017-IV</c:v>
                </c:pt>
                <c:pt idx="11">
                  <c:v>2018-IV</c:v>
                </c:pt>
                <c:pt idx="12">
                  <c:v>2019-IV</c:v>
                </c:pt>
                <c:pt idx="13">
                  <c:v>2020-IV</c:v>
                </c:pt>
                <c:pt idx="14">
                  <c:v>2021-IV</c:v>
                </c:pt>
                <c:pt idx="15">
                  <c:v>2022-IV</c:v>
                </c:pt>
              </c:strCache>
            </c:strRef>
          </c:cat>
          <c:val>
            <c:numRef>
              <c:f>Salida!$F$57:$F$72</c:f>
              <c:numCache>
                <c:formatCode>0.0</c:formatCode>
                <c:ptCount val="16"/>
                <c:pt idx="0">
                  <c:v>3.0755371249013024</c:v>
                </c:pt>
                <c:pt idx="1">
                  <c:v>-4.2213424457595607</c:v>
                </c:pt>
                <c:pt idx="2">
                  <c:v>2.5694427469885568</c:v>
                </c:pt>
                <c:pt idx="3">
                  <c:v>2.1109197749709807</c:v>
                </c:pt>
                <c:pt idx="4">
                  <c:v>-0.86797779155280352</c:v>
                </c:pt>
                <c:pt idx="5">
                  <c:v>0.73253309102663877</c:v>
                </c:pt>
                <c:pt idx="6">
                  <c:v>7.8049822154140571</c:v>
                </c:pt>
                <c:pt idx="7">
                  <c:v>3.4266337132417277</c:v>
                </c:pt>
                <c:pt idx="8">
                  <c:v>4.2018172537251957</c:v>
                </c:pt>
                <c:pt idx="9">
                  <c:v>8.8803097999064988</c:v>
                </c:pt>
                <c:pt idx="10">
                  <c:v>-0.47839615087490017</c:v>
                </c:pt>
                <c:pt idx="11">
                  <c:v>0.82399358198543382</c:v>
                </c:pt>
                <c:pt idx="12">
                  <c:v>4.8179092882905081</c:v>
                </c:pt>
                <c:pt idx="13">
                  <c:v>2.458733389423557</c:v>
                </c:pt>
                <c:pt idx="14">
                  <c:v>2.628874323791635</c:v>
                </c:pt>
                <c:pt idx="15">
                  <c:v>-4.2354423892448239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CF14-4912-AF70-1240C22FC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6677329396326"/>
          <c:y val="0.94854737558669067"/>
          <c:w val="0.44266453412073492"/>
          <c:h val="4.3306887124668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17050784783833E-2"/>
          <c:y val="3.3223934550989348E-2"/>
          <c:w val="0.94434656455631205"/>
          <c:h val="0.85363346651445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6C-4087-94D8-85108B86CCF3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6C-4087-94D8-85108B86CCF3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6C-4087-94D8-85108B86CCF3}"/>
              </c:ext>
            </c:extLst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6C-4087-94D8-85108B86CCF3}"/>
              </c:ext>
            </c:extLst>
          </c:dPt>
          <c:dPt>
            <c:idx val="2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6C-4087-94D8-85108B86CCF3}"/>
              </c:ext>
            </c:extLst>
          </c:dPt>
          <c:dPt>
            <c:idx val="2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46C-4087-94D8-85108B86CCF3}"/>
              </c:ext>
            </c:extLst>
          </c:dPt>
          <c:dPt>
            <c:idx val="3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46C-4087-94D8-85108B86CCF3}"/>
              </c:ext>
            </c:extLst>
          </c:dPt>
          <c:dLbls>
            <c:dLbl>
              <c:idx val="33"/>
              <c:numFmt formatCode="#,##0.0;#\-##0.0;&quot;&quot;" sourceLinked="0"/>
              <c:spPr>
                <a:solidFill>
                  <a:srgbClr val="1F4E79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E46C-4087-94D8-85108B86CCF3}"/>
                </c:ext>
              </c:extLst>
            </c:dLbl>
            <c:dLbl>
              <c:idx val="34"/>
              <c:numFmt formatCode="#,##0.0;#\-##0.0;&quot;&quot;" sourceLinked="0"/>
              <c:spPr>
                <a:solidFill>
                  <a:srgbClr val="ED7D3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E46C-4087-94D8-85108B86CCF3}"/>
                </c:ext>
              </c:extLst>
            </c:dLbl>
            <c:numFmt formatCode="#,##0.0;#\-##0.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9600" tIns="18000" rIns="39600" bIns="1800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multiLvlStrRef>
              <c:f>Salida!$C$82:$D$116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2016</c:v>
                  </c:pt>
                  <c:pt idx="5">
                    <c:v>2017</c:v>
                  </c:pt>
                  <c:pt idx="10">
                    <c:v>2018</c:v>
                  </c:pt>
                  <c:pt idx="15">
                    <c:v>2019</c:v>
                  </c:pt>
                  <c:pt idx="20">
                    <c:v>2020</c:v>
                  </c:pt>
                  <c:pt idx="25">
                    <c:v>2021</c:v>
                  </c:pt>
                  <c:pt idx="30">
                    <c:v>2022</c:v>
                  </c:pt>
                </c:lvl>
              </c:multiLvlStrCache>
            </c:multiLvlStrRef>
          </c:cat>
          <c:val>
            <c:numRef>
              <c:f>Salida!$E$82:$E$116</c:f>
              <c:numCache>
                <c:formatCode>0.0</c:formatCode>
                <c:ptCount val="35"/>
                <c:pt idx="0">
                  <c:v>-0.59750620712688374</c:v>
                </c:pt>
                <c:pt idx="1">
                  <c:v>1.0080014213367292</c:v>
                </c:pt>
                <c:pt idx="2">
                  <c:v>1.5235913737541296</c:v>
                </c:pt>
                <c:pt idx="3">
                  <c:v>8.8803097999064988</c:v>
                </c:pt>
                <c:pt idx="4">
                  <c:v>2.7366802427063419</c:v>
                </c:pt>
                <c:pt idx="5">
                  <c:v>11.239762548424423</c:v>
                </c:pt>
                <c:pt idx="6">
                  <c:v>6.3150892903684195</c:v>
                </c:pt>
                <c:pt idx="7">
                  <c:v>6.0279837928082287</c:v>
                </c:pt>
                <c:pt idx="8">
                  <c:v>-0.47839615087490017</c:v>
                </c:pt>
                <c:pt idx="9">
                  <c:v>5.5763435205598455</c:v>
                </c:pt>
                <c:pt idx="10">
                  <c:v>0.89122156916377548</c:v>
                </c:pt>
                <c:pt idx="11">
                  <c:v>3.8818490970392645</c:v>
                </c:pt>
                <c:pt idx="12">
                  <c:v>0.91593249201562799</c:v>
                </c:pt>
                <c:pt idx="13">
                  <c:v>0.82399358198543382</c:v>
                </c:pt>
                <c:pt idx="14">
                  <c:v>1.5939308019464562</c:v>
                </c:pt>
                <c:pt idx="15">
                  <c:v>1.3212786625187505</c:v>
                </c:pt>
                <c:pt idx="16">
                  <c:v>1.0541551369779114</c:v>
                </c:pt>
                <c:pt idx="17">
                  <c:v>3.5584837952970361</c:v>
                </c:pt>
                <c:pt idx="18">
                  <c:v>4.8179092882905081</c:v>
                </c:pt>
                <c:pt idx="19">
                  <c:v>2.7173298133132278</c:v>
                </c:pt>
                <c:pt idx="20">
                  <c:v>6.2686917371338637</c:v>
                </c:pt>
                <c:pt idx="21">
                  <c:v>-0.40595836573061206</c:v>
                </c:pt>
                <c:pt idx="22">
                  <c:v>1.1493148344926567</c:v>
                </c:pt>
                <c:pt idx="23">
                  <c:v>2.458733389423557</c:v>
                </c:pt>
                <c:pt idx="24">
                  <c:v>2.3370233702336662</c:v>
                </c:pt>
                <c:pt idx="25">
                  <c:v>3.3062637016617202</c:v>
                </c:pt>
                <c:pt idx="26">
                  <c:v>4.9230659492596232</c:v>
                </c:pt>
                <c:pt idx="27">
                  <c:v>1.6132842835388885</c:v>
                </c:pt>
                <c:pt idx="28">
                  <c:v>2.628874323791635</c:v>
                </c:pt>
                <c:pt idx="29">
                  <c:v>3.0658008036739517</c:v>
                </c:pt>
                <c:pt idx="30">
                  <c:v>-2.9246246046854338</c:v>
                </c:pt>
                <c:pt idx="31">
                  <c:v>1.3724197658468995</c:v>
                </c:pt>
                <c:pt idx="32">
                  <c:v>-1.5264779064445975</c:v>
                </c:pt>
                <c:pt idx="33">
                  <c:v>-4.2354423892448239</c:v>
                </c:pt>
                <c:pt idx="34">
                  <c:v>-1.8727041596866769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6C-4087-94D8-85108B86CC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0"/>
        <c:axId val="1759210863"/>
        <c:axId val="1759222095"/>
      </c:barChart>
      <c:catAx>
        <c:axId val="17592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22095"/>
        <c:crosses val="autoZero"/>
        <c:auto val="1"/>
        <c:lblAlgn val="ctr"/>
        <c:lblOffset val="100"/>
        <c:noMultiLvlLbl val="0"/>
      </c:catAx>
      <c:valAx>
        <c:axId val="17592220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dirty="0">
                    <a:solidFill>
                      <a:schemeClr val="accent1">
                        <a:lumMod val="50000"/>
                      </a:schemeClr>
                    </a:solidFill>
                  </a:rPr>
                  <a:t>Variación</a:t>
                </a:r>
                <a:r>
                  <a:rPr lang="es-CO" baseline="0" dirty="0">
                    <a:solidFill>
                      <a:schemeClr val="accent1">
                        <a:lumMod val="50000"/>
                      </a:schemeClr>
                    </a:solidFill>
                  </a:rPr>
                  <a:t> (%)</a:t>
                </a:r>
                <a:endParaRPr lang="es-CO" dirty="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2438112085927812E-3"/>
              <c:y val="0.35431292808219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10863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E7-400F-BFCD-174B6D09833B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E7-400F-BFCD-174B6D09833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E7-400F-BFCD-174B6D09833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E7-400F-BFCD-174B6D09833B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E7-400F-BFCD-174B6D09833B}"/>
              </c:ext>
            </c:extLst>
          </c:dPt>
          <c:dLbls>
            <c:dLbl>
              <c:idx val="5"/>
              <c:layout>
                <c:manualLayout>
                  <c:x val="-9.41668318911472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E7-400F-BFCD-174B6D098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Salida!$C$150:$C$155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Cultivos agrícolas sin café</c:v>
                </c:pt>
                <c:pt idx="3">
                  <c:v>Silvicultura y extracción de madera</c:v>
                </c:pt>
                <c:pt idx="4">
                  <c:v>Ganadería</c:v>
                </c:pt>
                <c:pt idx="5">
                  <c:v>Pesca y acuicultura</c:v>
                </c:pt>
              </c:strCache>
            </c:strRef>
          </c:cat>
          <c:val>
            <c:numRef>
              <c:f>Salida!$D$150:$D$155</c:f>
              <c:numCache>
                <c:formatCode>_-* #,##0.0_-;\-* #,##0.0_-;_-* "-"??_-;_-@_-</c:formatCode>
                <c:ptCount val="6"/>
                <c:pt idx="0">
                  <c:v>-4.2354423892448239</c:v>
                </c:pt>
                <c:pt idx="1">
                  <c:v>-20.43121475178404</c:v>
                </c:pt>
                <c:pt idx="2">
                  <c:v>-4.9717304145356707</c:v>
                </c:pt>
                <c:pt idx="3">
                  <c:v>-3.9559359679780215</c:v>
                </c:pt>
                <c:pt idx="4">
                  <c:v>-1.5050396019242669</c:v>
                </c:pt>
                <c:pt idx="5">
                  <c:v>43.716561512202844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E7-400F-BFCD-174B6D0983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0.82957</cdr:y>
    </cdr:from>
    <cdr:to>
      <cdr:x>1</cdr:x>
      <cdr:y>0.88827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4932D7E-9E1F-417F-92BA-FF90C53902EF}"/>
            </a:ext>
          </a:extLst>
        </cdr:cNvPr>
        <cdr:cNvSpPr/>
      </cdr:nvSpPr>
      <cdr:spPr>
        <a:xfrm xmlns:a="http://schemas.openxmlformats.org/drawingml/2006/main">
          <a:off x="0" y="3864475"/>
          <a:ext cx="11887780" cy="27344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0.83249</cdr:y>
    </cdr:from>
    <cdr:to>
      <cdr:x>1</cdr:x>
      <cdr:y>0.94621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332435"/>
          <a:ext cx="6743351" cy="45521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0.83198</cdr:y>
    </cdr:from>
    <cdr:to>
      <cdr:x>1</cdr:x>
      <cdr:y>0.89068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4932D7E-9E1F-417F-92BA-FF90C53902EF}"/>
            </a:ext>
          </a:extLst>
        </cdr:cNvPr>
        <cdr:cNvSpPr/>
      </cdr:nvSpPr>
      <cdr:spPr>
        <a:xfrm xmlns:a="http://schemas.openxmlformats.org/drawingml/2006/main">
          <a:off x="0" y="3875681"/>
          <a:ext cx="11887780" cy="27344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0.83249</cdr:y>
    </cdr:from>
    <cdr:to>
      <cdr:x>1</cdr:x>
      <cdr:y>0.94621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332435"/>
          <a:ext cx="6743351" cy="45521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15/02/2023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12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00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45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91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12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66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90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7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7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4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Año 2022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y IV trimestre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D8069-0D28-6179-9B6F-318FE106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A3058E-BFF8-BA58-A37C-C04C413B6B4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(2016-2022)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920"/>
            <a:ext cx="121054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La variación del valor agregado del sector en el IV trimestre de 2022 (-4,2%) </a:t>
            </a:r>
            <a:r>
              <a:rPr lang="es-ES" altLang="es-CO" sz="1900" dirty="0">
                <a:solidFill>
                  <a:srgbClr val="395F9B"/>
                </a:solidFill>
              </a:rPr>
              <a:t>fue inferior en 6,9 puntos porcentuales a la variación presentada en el mismo trimestre de 2021 (2,6%).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F1D7779-61D2-41AF-B183-BC636CBF8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900051"/>
              </p:ext>
            </p:extLst>
          </p:nvPr>
        </p:nvGraphicFramePr>
        <p:xfrm>
          <a:off x="41243" y="1326600"/>
          <a:ext cx="12109513" cy="42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05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8A0DF9-1F09-2641-BD10-5069BAE5D96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cuarto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74005" y="1620436"/>
            <a:ext cx="521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IV trimestre (2022/2021)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88162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IV</a:t>
            </a:r>
            <a:r>
              <a:rPr lang="es-CO" dirty="0">
                <a:solidFill>
                  <a:srgbClr val="395F9B"/>
                </a:solidFill>
                <a:latin typeface="+mj-lt"/>
              </a:rPr>
              <a:t> trimestre  de 2022</a:t>
            </a:r>
            <a:endParaRPr lang="es-ES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09F4A19-697E-4405-B715-EE4EC1F32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71879"/>
              </p:ext>
            </p:extLst>
          </p:nvPr>
        </p:nvGraphicFramePr>
        <p:xfrm>
          <a:off x="-218" y="2428235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04B45A8-E9A2-412C-85E8-30A78B0F3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728480"/>
              </p:ext>
            </p:extLst>
          </p:nvPr>
        </p:nvGraphicFramePr>
        <p:xfrm>
          <a:off x="7297961" y="2321142"/>
          <a:ext cx="4112556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551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50D340-E928-ABBC-DB21-2F3F5B39810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cuarto trimestre (%) 2022/2021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08AFD40-92A0-4B17-A229-35E1A137B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29847"/>
              </p:ext>
            </p:extLst>
          </p:nvPr>
        </p:nvGraphicFramePr>
        <p:xfrm>
          <a:off x="147445" y="1658307"/>
          <a:ext cx="11897109" cy="495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167BB-847B-25D3-0F60-10F59EC11A35}"/>
              </a:ext>
            </a:extLst>
          </p:cNvPr>
          <p:cNvSpPr/>
          <p:nvPr/>
        </p:nvSpPr>
        <p:spPr>
          <a:xfrm>
            <a:off x="38221" y="5954688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Cuarto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0" y="5584425"/>
            <a:ext cx="119997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</a:t>
            </a:r>
            <a:r>
              <a:rPr lang="es-ES" altLang="es-CO" sz="1900" dirty="0">
                <a:solidFill>
                  <a:srgbClr val="395F9B"/>
                </a:solidFill>
              </a:rPr>
              <a:t>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cuarto trimestre de  2022 con el  9,1% en el valor agregado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dentro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A18372F-2A0C-420D-8921-4028AFFCE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523557"/>
              </p:ext>
            </p:extLst>
          </p:nvPr>
        </p:nvGraphicFramePr>
        <p:xfrm>
          <a:off x="1015405" y="1278191"/>
          <a:ext cx="10161189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22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s-CO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6C9004-E8BF-4115-180C-3BB872A83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Producto Interno Bruto - PIB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Año </a:t>
            </a: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de febrero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D8069-0D28-6179-9B6F-318FE106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6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2E5AFE-C189-A9D7-3CF6-C92E02999CE0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2022/2021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2763" y="5733769"/>
            <a:ext cx="12192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7,5% en el año 2022 </a:t>
            </a:r>
            <a:r>
              <a:rPr lang="es-ES" altLang="es-CO" sz="1900" dirty="0">
                <a:solidFill>
                  <a:srgbClr val="395F9B"/>
                </a:solidFill>
              </a:rPr>
              <a:t>con respecto al año 2021.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una disminución en su valor agregado de 1,9%</a:t>
            </a:r>
            <a:r>
              <a:rPr lang="es-ES" altLang="es-CO" sz="1900" dirty="0">
                <a:solidFill>
                  <a:srgbClr val="395F9B"/>
                </a:solidFill>
              </a:rPr>
              <a:t> respecto al año anterior.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42B649-1E70-4BE9-A681-ED5E15831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884245"/>
              </p:ext>
            </p:extLst>
          </p:nvPr>
        </p:nvGraphicFramePr>
        <p:xfrm>
          <a:off x="152110" y="1099800"/>
          <a:ext cx="11887780" cy="46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616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71A538-E8DD-273D-6638-D09609DB1B89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2007-2022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5357"/>
            <a:ext cx="1219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año 2022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9,4 puntos porcentuales  por debajo de la variación del PIB  (7,5%).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0342767-5543-4172-A5FD-D74DDD1C3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11209"/>
              </p:ext>
            </p:extLst>
          </p:nvPr>
        </p:nvGraphicFramePr>
        <p:xfrm>
          <a:off x="0" y="1090353"/>
          <a:ext cx="12192000" cy="467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39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8A0DF9-1F09-2641-BD10-5069BAE5D96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y participación por divisiones en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1372915" y="1620436"/>
            <a:ext cx="381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2022/2021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88162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en 2022</a:t>
            </a:r>
            <a:endParaRPr lang="es-ES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E3C5190-125E-4A11-8142-296F7A7E9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588383"/>
              </p:ext>
            </p:extLst>
          </p:nvPr>
        </p:nvGraphicFramePr>
        <p:xfrm>
          <a:off x="5634" y="2377780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C16848B-F435-4265-85B6-AE85E0C84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305625"/>
              </p:ext>
            </p:extLst>
          </p:nvPr>
        </p:nvGraphicFramePr>
        <p:xfrm>
          <a:off x="7447940" y="2395390"/>
          <a:ext cx="4112556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110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167BB-847B-25D3-0F60-10F59EC11A35}"/>
              </a:ext>
            </a:extLst>
          </p:cNvPr>
          <p:cNvSpPr/>
          <p:nvPr/>
        </p:nvSpPr>
        <p:spPr>
          <a:xfrm>
            <a:off x="38221" y="5954688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Año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0" y="5584425"/>
            <a:ext cx="119997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</a:t>
            </a:r>
            <a:r>
              <a:rPr lang="es-ES" altLang="es-CO" sz="1900" dirty="0">
                <a:solidFill>
                  <a:srgbClr val="395F9B"/>
                </a:solidFill>
              </a:rPr>
              <a:t>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año 2022 con el  9,2% en el valor agregado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dentro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824DF98-30F4-41AD-8C70-1E3C1F49B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147443"/>
              </p:ext>
            </p:extLst>
          </p:nvPr>
        </p:nvGraphicFramePr>
        <p:xfrm>
          <a:off x="1015405" y="1278191"/>
          <a:ext cx="10161189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22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Producto Interno Bruto - PIB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IV trimestre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de febrero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D8069-0D28-6179-9B6F-318FE106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2E5AFE-C189-A9D7-3CF6-C92E02999CE0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cuarto trimestre 2022/2021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2763" y="5733769"/>
            <a:ext cx="1217923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2,9% </a:t>
            </a:r>
            <a:r>
              <a:rPr lang="es-ES" altLang="es-CO" sz="1900" dirty="0">
                <a:solidFill>
                  <a:srgbClr val="395F9B"/>
                </a:solidFill>
              </a:rPr>
              <a:t>en el cuarto trimestre de 2022 con respecto al mismo periodo de 2021.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una disminución en su valor agregado de 4,2%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5DC05B-44D7-4541-8B4B-41C5CE006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18667"/>
              </p:ext>
            </p:extLst>
          </p:nvPr>
        </p:nvGraphicFramePr>
        <p:xfrm>
          <a:off x="152110" y="1099800"/>
          <a:ext cx="11887780" cy="46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71A538-E8DD-273D-6638-D09609DB1B89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cuarto trimestre 2007-2022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5357"/>
            <a:ext cx="1219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cuarto trimestre de 2022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7,1 puntos porcentuales  por debajo de la variación del PIB  (2,9%).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962019"/>
              </p:ext>
            </p:extLst>
          </p:nvPr>
        </p:nvGraphicFramePr>
        <p:xfrm>
          <a:off x="0" y="1090353"/>
          <a:ext cx="12192000" cy="467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655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59764D-D528-4A99-9292-45792C68C6ED}"/>
</file>

<file path=customXml/itemProps2.xml><?xml version="1.0" encoding="utf-8"?>
<ds:datastoreItem xmlns:ds="http://schemas.openxmlformats.org/officeDocument/2006/customXml" ds:itemID="{BF0DEEEC-FD24-4F1E-87FE-ADB94B6BB8A3}"/>
</file>

<file path=customXml/itemProps3.xml><?xml version="1.0" encoding="utf-8"?>
<ds:datastoreItem xmlns:ds="http://schemas.openxmlformats.org/officeDocument/2006/customXml" ds:itemID="{AFC3E30D-9C3F-4AB2-A43C-70934A0D09A0}"/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803</Words>
  <Application>Microsoft Office PowerPoint</Application>
  <PresentationFormat>Panorámica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194</cp:revision>
  <dcterms:created xsi:type="dcterms:W3CDTF">2019-02-12T04:28:07Z</dcterms:created>
  <dcterms:modified xsi:type="dcterms:W3CDTF">2023-02-15T18:44:40Z</dcterms:modified>
</cp:coreProperties>
</file>